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280" r:id="rId3"/>
    <p:sldId id="278" r:id="rId4"/>
    <p:sldId id="283" r:id="rId5"/>
    <p:sldId id="287" r:id="rId6"/>
    <p:sldId id="272" r:id="rId7"/>
    <p:sldId id="344" r:id="rId8"/>
    <p:sldId id="284" r:id="rId9"/>
    <p:sldId id="354" r:id="rId10"/>
    <p:sldId id="355" r:id="rId11"/>
    <p:sldId id="356" r:id="rId12"/>
    <p:sldId id="357" r:id="rId13"/>
    <p:sldId id="279" r:id="rId14"/>
  </p:sldIdLst>
  <p:sldSz cx="9144000" cy="6858000" type="screen4x3"/>
  <p:notesSz cx="6858000" cy="9144000"/>
  <p:defaultTextStyle>
    <a:defPPr>
      <a:defRPr lang="vi-VN"/>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531251-1D27-4635-8E8E-D38023076A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B9C1EE4B-DC96-4958-9792-10F644FC0C4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8E22617D-D0DF-400E-BA01-578EC8747C62}" type="datetimeFigureOut">
              <a:rPr lang="en-US"/>
              <a:pPr>
                <a:defRPr/>
              </a:pPr>
              <a:t>24/9/2023</a:t>
            </a:fld>
            <a:endParaRPr lang="en-US"/>
          </a:p>
        </p:txBody>
      </p:sp>
      <p:sp>
        <p:nvSpPr>
          <p:cNvPr id="4" name="Slide Image Placeholder 3">
            <a:extLst>
              <a:ext uri="{FF2B5EF4-FFF2-40B4-BE49-F238E27FC236}">
                <a16:creationId xmlns:a16="http://schemas.microsoft.com/office/drawing/2014/main" id="{B329BA18-3802-4864-8CFD-B573DC0784C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28A54CD-8CDB-4539-A84E-41EA7E8A836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45A9676-0623-4E36-81AF-7F3F57AA71C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F6A14145-9DF1-4597-A898-E5311C1F691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76DF89E9-FA6F-4214-81EB-FCDC291E4F6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DF226DC-8DBD-4252-B192-239A0807E8D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7B118592-C65F-44F1-8EB2-22C9B741C45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BDCDFAB7-ACC1-4982-B7F9-5C17C5BE5997}"/>
              </a:ext>
            </a:extLst>
          </p:cNvPr>
          <p:cNvSpPr>
            <a:spLocks noGrp="1" noChangeArrowheads="1"/>
          </p:cNvSpPr>
          <p:nvPr>
            <p:ph type="sldNum" sz="quarter" idx="12"/>
          </p:nvPr>
        </p:nvSpPr>
        <p:spPr>
          <a:ln/>
        </p:spPr>
        <p:txBody>
          <a:bodyPr/>
          <a:lstStyle>
            <a:lvl1pPr>
              <a:defRPr/>
            </a:lvl1pPr>
          </a:lstStyle>
          <a:p>
            <a:pPr>
              <a:defRPr/>
            </a:pPr>
            <a:fld id="{FAD1BA39-DC29-4813-8EC5-35570480F22C}" type="slidenum">
              <a:rPr lang="vi-VN" altLang="en-US"/>
              <a:pPr>
                <a:defRPr/>
              </a:pPr>
              <a:t>‹#›</a:t>
            </a:fld>
            <a:endParaRPr lang="vi-VN" altLang="en-US"/>
          </a:p>
        </p:txBody>
      </p:sp>
    </p:spTree>
    <p:extLst>
      <p:ext uri="{BB962C8B-B14F-4D97-AF65-F5344CB8AC3E}">
        <p14:creationId xmlns:p14="http://schemas.microsoft.com/office/powerpoint/2010/main" val="3448467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16A00D-4ABD-4C42-B22A-05CF2056AE21}"/>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731242FA-F2D5-4D7B-A327-735FD0DDC693}"/>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8C9DD183-77AB-4BBF-8CFE-DEEF8D7C73D7}"/>
              </a:ext>
            </a:extLst>
          </p:cNvPr>
          <p:cNvSpPr>
            <a:spLocks noGrp="1" noChangeArrowheads="1"/>
          </p:cNvSpPr>
          <p:nvPr>
            <p:ph type="sldNum" sz="quarter" idx="12"/>
          </p:nvPr>
        </p:nvSpPr>
        <p:spPr>
          <a:ln/>
        </p:spPr>
        <p:txBody>
          <a:bodyPr/>
          <a:lstStyle>
            <a:lvl1pPr>
              <a:defRPr/>
            </a:lvl1pPr>
          </a:lstStyle>
          <a:p>
            <a:pPr>
              <a:defRPr/>
            </a:pPr>
            <a:fld id="{63DEAB97-F2EB-4E59-A91C-312B73D40CA5}" type="slidenum">
              <a:rPr lang="vi-VN" altLang="en-US"/>
              <a:pPr>
                <a:defRPr/>
              </a:pPr>
              <a:t>‹#›</a:t>
            </a:fld>
            <a:endParaRPr lang="vi-VN" altLang="en-US"/>
          </a:p>
        </p:txBody>
      </p:sp>
    </p:spTree>
    <p:extLst>
      <p:ext uri="{BB962C8B-B14F-4D97-AF65-F5344CB8AC3E}">
        <p14:creationId xmlns:p14="http://schemas.microsoft.com/office/powerpoint/2010/main" val="260300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E507EB7-850C-417E-9576-CCC4ECBE1398}"/>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FBC2641E-AD8C-4949-A53C-4907FFF11F3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07406A0D-8C71-418F-8BD0-ECA85899EA48}"/>
              </a:ext>
            </a:extLst>
          </p:cNvPr>
          <p:cNvSpPr>
            <a:spLocks noGrp="1" noChangeArrowheads="1"/>
          </p:cNvSpPr>
          <p:nvPr>
            <p:ph type="sldNum" sz="quarter" idx="12"/>
          </p:nvPr>
        </p:nvSpPr>
        <p:spPr>
          <a:ln/>
        </p:spPr>
        <p:txBody>
          <a:bodyPr/>
          <a:lstStyle>
            <a:lvl1pPr>
              <a:defRPr/>
            </a:lvl1pPr>
          </a:lstStyle>
          <a:p>
            <a:pPr>
              <a:defRPr/>
            </a:pPr>
            <a:fld id="{A27845A3-9369-4B8C-93DE-2A07C7A72F39}" type="slidenum">
              <a:rPr lang="vi-VN" altLang="en-US"/>
              <a:pPr>
                <a:defRPr/>
              </a:pPr>
              <a:t>‹#›</a:t>
            </a:fld>
            <a:endParaRPr lang="vi-VN" altLang="en-US"/>
          </a:p>
        </p:txBody>
      </p:sp>
    </p:spTree>
    <p:extLst>
      <p:ext uri="{BB962C8B-B14F-4D97-AF65-F5344CB8AC3E}">
        <p14:creationId xmlns:p14="http://schemas.microsoft.com/office/powerpoint/2010/main" val="2104254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F8971A1-18CA-4225-9E66-C20E17E32150}"/>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A482932D-61D7-41F0-B41E-24B69AE73EA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F027FF53-DCB4-4F20-868B-F53A277F8458}"/>
              </a:ext>
            </a:extLst>
          </p:cNvPr>
          <p:cNvSpPr>
            <a:spLocks noGrp="1" noChangeArrowheads="1"/>
          </p:cNvSpPr>
          <p:nvPr>
            <p:ph type="sldNum" sz="quarter" idx="12"/>
          </p:nvPr>
        </p:nvSpPr>
        <p:spPr>
          <a:ln/>
        </p:spPr>
        <p:txBody>
          <a:bodyPr/>
          <a:lstStyle>
            <a:lvl1pPr>
              <a:defRPr/>
            </a:lvl1pPr>
          </a:lstStyle>
          <a:p>
            <a:pPr>
              <a:defRPr/>
            </a:pPr>
            <a:fld id="{B53DB67F-B864-4AE9-9FBE-218D304FBCD5}" type="slidenum">
              <a:rPr lang="vi-VN" altLang="en-US"/>
              <a:pPr>
                <a:defRPr/>
              </a:pPr>
              <a:t>‹#›</a:t>
            </a:fld>
            <a:endParaRPr lang="vi-VN" altLang="en-US"/>
          </a:p>
        </p:txBody>
      </p:sp>
    </p:spTree>
    <p:extLst>
      <p:ext uri="{BB962C8B-B14F-4D97-AF65-F5344CB8AC3E}">
        <p14:creationId xmlns:p14="http://schemas.microsoft.com/office/powerpoint/2010/main" val="3167346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A67E1D0-CA26-4F03-BF4F-F123FBE824D1}"/>
              </a:ext>
            </a:extLst>
          </p:cNvPr>
          <p:cNvGrpSpPr>
            <a:grpSpLocks/>
          </p:cNvGrpSpPr>
          <p:nvPr/>
        </p:nvGrpSpPr>
        <p:grpSpPr bwMode="auto">
          <a:xfrm>
            <a:off x="1658938" y="1600200"/>
            <a:ext cx="6837362" cy="3200400"/>
            <a:chOff x="1045" y="1008"/>
            <a:chExt cx="4307" cy="2016"/>
          </a:xfrm>
        </p:grpSpPr>
        <p:sp>
          <p:nvSpPr>
            <p:cNvPr id="5" name="Oval 3">
              <a:extLst>
                <a:ext uri="{FF2B5EF4-FFF2-40B4-BE49-F238E27FC236}">
                  <a16:creationId xmlns:a16="http://schemas.microsoft.com/office/drawing/2014/main" id="{0B4AD2E1-D2CD-4757-BB50-4E5EBD39731D}"/>
                </a:ext>
              </a:extLst>
            </p:cNvPr>
            <p:cNvSpPr>
              <a:spLocks noChangeArrowheads="1"/>
            </p:cNvSpPr>
            <p:nvPr/>
          </p:nvSpPr>
          <p:spPr bwMode="hidden">
            <a:xfrm flipH="1">
              <a:off x="4392" y="1008"/>
              <a:ext cx="960" cy="960"/>
            </a:xfrm>
            <a:prstGeom prst="ellipse">
              <a:avLst/>
            </a:prstGeom>
            <a:solidFill>
              <a:schemeClr val="accent2"/>
            </a:solidFill>
            <a:ln>
              <a:noFill/>
            </a:ln>
            <a:effectLst/>
          </p:spPr>
          <p:txBody>
            <a:bodyPr wrap="none" anchor="ctr"/>
            <a:lstStyle>
              <a:lvl1pPr>
                <a:defRPr sz="6600">
                  <a:solidFill>
                    <a:schemeClr val="tx1"/>
                  </a:solidFill>
                  <a:latin typeface="Arial" panose="020B0604020202020204" pitchFamily="34" charset="0"/>
                </a:defRPr>
              </a:lvl1pPr>
              <a:lvl2pPr marL="742950" indent="-285750">
                <a:defRPr sz="6600">
                  <a:solidFill>
                    <a:schemeClr val="tx1"/>
                  </a:solidFill>
                  <a:latin typeface="Arial" panose="020B0604020202020204" pitchFamily="34" charset="0"/>
                </a:defRPr>
              </a:lvl2pPr>
              <a:lvl3pPr marL="1143000" indent="-228600">
                <a:defRPr sz="6600">
                  <a:solidFill>
                    <a:schemeClr val="tx1"/>
                  </a:solidFill>
                  <a:latin typeface="Arial" panose="020B0604020202020204" pitchFamily="34" charset="0"/>
                </a:defRPr>
              </a:lvl3pPr>
              <a:lvl4pPr marL="1600200" indent="-228600">
                <a:defRPr sz="6600">
                  <a:solidFill>
                    <a:schemeClr val="tx1"/>
                  </a:solidFill>
                  <a:latin typeface="Arial" panose="020B0604020202020204" pitchFamily="34" charset="0"/>
                </a:defRPr>
              </a:lvl4pPr>
              <a:lvl5pPr marL="2057400" indent="-228600">
                <a:defRPr sz="6600">
                  <a:solidFill>
                    <a:schemeClr val="tx1"/>
                  </a:solidFill>
                  <a:latin typeface="Arial" panose="020B0604020202020204" pitchFamily="34" charset="0"/>
                </a:defRPr>
              </a:lvl5pPr>
              <a:lvl6pPr marL="2514600" indent="-228600" eaLnBrk="0" fontAlgn="base" hangingPunct="0">
                <a:spcBef>
                  <a:spcPct val="0"/>
                </a:spcBef>
                <a:spcAft>
                  <a:spcPct val="0"/>
                </a:spcAft>
                <a:defRPr sz="6600">
                  <a:solidFill>
                    <a:schemeClr val="tx1"/>
                  </a:solidFill>
                  <a:latin typeface="Arial" panose="020B0604020202020204" pitchFamily="34" charset="0"/>
                </a:defRPr>
              </a:lvl6pPr>
              <a:lvl7pPr marL="2971800" indent="-228600" eaLnBrk="0" fontAlgn="base" hangingPunct="0">
                <a:spcBef>
                  <a:spcPct val="0"/>
                </a:spcBef>
                <a:spcAft>
                  <a:spcPct val="0"/>
                </a:spcAft>
                <a:defRPr sz="6600">
                  <a:solidFill>
                    <a:schemeClr val="tx1"/>
                  </a:solidFill>
                  <a:latin typeface="Arial" panose="020B0604020202020204" pitchFamily="34" charset="0"/>
                </a:defRPr>
              </a:lvl7pPr>
              <a:lvl8pPr marL="3429000" indent="-228600" eaLnBrk="0" fontAlgn="base" hangingPunct="0">
                <a:spcBef>
                  <a:spcPct val="0"/>
                </a:spcBef>
                <a:spcAft>
                  <a:spcPct val="0"/>
                </a:spcAft>
                <a:defRPr sz="6600">
                  <a:solidFill>
                    <a:schemeClr val="tx1"/>
                  </a:solidFill>
                  <a:latin typeface="Arial" panose="020B0604020202020204" pitchFamily="34" charset="0"/>
                </a:defRPr>
              </a:lvl8pPr>
              <a:lvl9pPr marL="3886200" indent="-228600" eaLnBrk="0" fontAlgn="base" hangingPunct="0">
                <a:spcBef>
                  <a:spcPct val="0"/>
                </a:spcBef>
                <a:spcAft>
                  <a:spcPct val="0"/>
                </a:spcAft>
                <a:defRPr sz="6600">
                  <a:solidFill>
                    <a:schemeClr val="tx1"/>
                  </a:solidFill>
                  <a:latin typeface="Arial" panose="020B0604020202020204" pitchFamily="34" charset="0"/>
                </a:defRPr>
              </a:lvl9pPr>
            </a:lstStyle>
            <a:p>
              <a:pPr algn="ctr">
                <a:defRPr/>
              </a:pPr>
              <a:endParaRPr lang="en-US" altLang="en-US" sz="2400">
                <a:latin typeface="Times New Roman" panose="02020603050405020304" pitchFamily="18" charset="0"/>
                <a:cs typeface="+mn-cs"/>
              </a:endParaRPr>
            </a:p>
          </p:txBody>
        </p:sp>
        <p:sp>
          <p:nvSpPr>
            <p:cNvPr id="6" name="Oval 4">
              <a:extLst>
                <a:ext uri="{FF2B5EF4-FFF2-40B4-BE49-F238E27FC236}">
                  <a16:creationId xmlns:a16="http://schemas.microsoft.com/office/drawing/2014/main" id="{EB2929F0-5751-4F9A-BCD6-DF5F9DEF0D84}"/>
                </a:ext>
              </a:extLst>
            </p:cNvPr>
            <p:cNvSpPr>
              <a:spLocks noChangeArrowheads="1"/>
            </p:cNvSpPr>
            <p:nvPr/>
          </p:nvSpPr>
          <p:spPr bwMode="hidden">
            <a:xfrm flipH="1">
              <a:off x="3264" y="1008"/>
              <a:ext cx="960" cy="960"/>
            </a:xfrm>
            <a:prstGeom prst="ellipse">
              <a:avLst/>
            </a:prstGeom>
            <a:solidFill>
              <a:schemeClr val="accent2"/>
            </a:solidFill>
            <a:ln>
              <a:noFill/>
            </a:ln>
            <a:effectLst/>
          </p:spPr>
          <p:txBody>
            <a:bodyPr wrap="none" anchor="ctr"/>
            <a:lstStyle>
              <a:lvl1pPr>
                <a:defRPr sz="6600">
                  <a:solidFill>
                    <a:schemeClr val="tx1"/>
                  </a:solidFill>
                  <a:latin typeface="Arial" panose="020B0604020202020204" pitchFamily="34" charset="0"/>
                </a:defRPr>
              </a:lvl1pPr>
              <a:lvl2pPr marL="742950" indent="-285750">
                <a:defRPr sz="6600">
                  <a:solidFill>
                    <a:schemeClr val="tx1"/>
                  </a:solidFill>
                  <a:latin typeface="Arial" panose="020B0604020202020204" pitchFamily="34" charset="0"/>
                </a:defRPr>
              </a:lvl2pPr>
              <a:lvl3pPr marL="1143000" indent="-228600">
                <a:defRPr sz="6600">
                  <a:solidFill>
                    <a:schemeClr val="tx1"/>
                  </a:solidFill>
                  <a:latin typeface="Arial" panose="020B0604020202020204" pitchFamily="34" charset="0"/>
                </a:defRPr>
              </a:lvl3pPr>
              <a:lvl4pPr marL="1600200" indent="-228600">
                <a:defRPr sz="6600">
                  <a:solidFill>
                    <a:schemeClr val="tx1"/>
                  </a:solidFill>
                  <a:latin typeface="Arial" panose="020B0604020202020204" pitchFamily="34" charset="0"/>
                </a:defRPr>
              </a:lvl4pPr>
              <a:lvl5pPr marL="2057400" indent="-228600">
                <a:defRPr sz="6600">
                  <a:solidFill>
                    <a:schemeClr val="tx1"/>
                  </a:solidFill>
                  <a:latin typeface="Arial" panose="020B0604020202020204" pitchFamily="34" charset="0"/>
                </a:defRPr>
              </a:lvl5pPr>
              <a:lvl6pPr marL="2514600" indent="-228600" eaLnBrk="0" fontAlgn="base" hangingPunct="0">
                <a:spcBef>
                  <a:spcPct val="0"/>
                </a:spcBef>
                <a:spcAft>
                  <a:spcPct val="0"/>
                </a:spcAft>
                <a:defRPr sz="6600">
                  <a:solidFill>
                    <a:schemeClr val="tx1"/>
                  </a:solidFill>
                  <a:latin typeface="Arial" panose="020B0604020202020204" pitchFamily="34" charset="0"/>
                </a:defRPr>
              </a:lvl6pPr>
              <a:lvl7pPr marL="2971800" indent="-228600" eaLnBrk="0" fontAlgn="base" hangingPunct="0">
                <a:spcBef>
                  <a:spcPct val="0"/>
                </a:spcBef>
                <a:spcAft>
                  <a:spcPct val="0"/>
                </a:spcAft>
                <a:defRPr sz="6600">
                  <a:solidFill>
                    <a:schemeClr val="tx1"/>
                  </a:solidFill>
                  <a:latin typeface="Arial" panose="020B0604020202020204" pitchFamily="34" charset="0"/>
                </a:defRPr>
              </a:lvl7pPr>
              <a:lvl8pPr marL="3429000" indent="-228600" eaLnBrk="0" fontAlgn="base" hangingPunct="0">
                <a:spcBef>
                  <a:spcPct val="0"/>
                </a:spcBef>
                <a:spcAft>
                  <a:spcPct val="0"/>
                </a:spcAft>
                <a:defRPr sz="6600">
                  <a:solidFill>
                    <a:schemeClr val="tx1"/>
                  </a:solidFill>
                  <a:latin typeface="Arial" panose="020B0604020202020204" pitchFamily="34" charset="0"/>
                </a:defRPr>
              </a:lvl8pPr>
              <a:lvl9pPr marL="3886200" indent="-228600" eaLnBrk="0" fontAlgn="base" hangingPunct="0">
                <a:spcBef>
                  <a:spcPct val="0"/>
                </a:spcBef>
                <a:spcAft>
                  <a:spcPct val="0"/>
                </a:spcAft>
                <a:defRPr sz="6600">
                  <a:solidFill>
                    <a:schemeClr val="tx1"/>
                  </a:solidFill>
                  <a:latin typeface="Arial" panose="020B0604020202020204" pitchFamily="34" charset="0"/>
                </a:defRPr>
              </a:lvl9pPr>
            </a:lstStyle>
            <a:p>
              <a:pPr algn="ctr">
                <a:defRPr/>
              </a:pPr>
              <a:endParaRPr lang="en-US" altLang="en-US" sz="2400">
                <a:latin typeface="Times New Roman" panose="02020603050405020304" pitchFamily="18" charset="0"/>
                <a:cs typeface="+mn-cs"/>
              </a:endParaRPr>
            </a:p>
          </p:txBody>
        </p:sp>
        <p:sp>
          <p:nvSpPr>
            <p:cNvPr id="7" name="Oval 5">
              <a:extLst>
                <a:ext uri="{FF2B5EF4-FFF2-40B4-BE49-F238E27FC236}">
                  <a16:creationId xmlns:a16="http://schemas.microsoft.com/office/drawing/2014/main" id="{624EA51D-624F-4D57-B5C8-D5DEB18A2E19}"/>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lvl1pPr>
                <a:defRPr sz="6600">
                  <a:solidFill>
                    <a:schemeClr val="tx1"/>
                  </a:solidFill>
                  <a:latin typeface="Arial" panose="020B0604020202020204" pitchFamily="34" charset="0"/>
                </a:defRPr>
              </a:lvl1pPr>
              <a:lvl2pPr marL="742950" indent="-285750">
                <a:defRPr sz="6600">
                  <a:solidFill>
                    <a:schemeClr val="tx1"/>
                  </a:solidFill>
                  <a:latin typeface="Arial" panose="020B0604020202020204" pitchFamily="34" charset="0"/>
                </a:defRPr>
              </a:lvl2pPr>
              <a:lvl3pPr marL="1143000" indent="-228600">
                <a:defRPr sz="6600">
                  <a:solidFill>
                    <a:schemeClr val="tx1"/>
                  </a:solidFill>
                  <a:latin typeface="Arial" panose="020B0604020202020204" pitchFamily="34" charset="0"/>
                </a:defRPr>
              </a:lvl3pPr>
              <a:lvl4pPr marL="1600200" indent="-228600">
                <a:defRPr sz="6600">
                  <a:solidFill>
                    <a:schemeClr val="tx1"/>
                  </a:solidFill>
                  <a:latin typeface="Arial" panose="020B0604020202020204" pitchFamily="34" charset="0"/>
                </a:defRPr>
              </a:lvl4pPr>
              <a:lvl5pPr marL="2057400" indent="-228600">
                <a:defRPr sz="6600">
                  <a:solidFill>
                    <a:schemeClr val="tx1"/>
                  </a:solidFill>
                  <a:latin typeface="Arial" panose="020B0604020202020204" pitchFamily="34" charset="0"/>
                </a:defRPr>
              </a:lvl5pPr>
              <a:lvl6pPr marL="2514600" indent="-228600" eaLnBrk="0" fontAlgn="base" hangingPunct="0">
                <a:spcBef>
                  <a:spcPct val="0"/>
                </a:spcBef>
                <a:spcAft>
                  <a:spcPct val="0"/>
                </a:spcAft>
                <a:defRPr sz="6600">
                  <a:solidFill>
                    <a:schemeClr val="tx1"/>
                  </a:solidFill>
                  <a:latin typeface="Arial" panose="020B0604020202020204" pitchFamily="34" charset="0"/>
                </a:defRPr>
              </a:lvl6pPr>
              <a:lvl7pPr marL="2971800" indent="-228600" eaLnBrk="0" fontAlgn="base" hangingPunct="0">
                <a:spcBef>
                  <a:spcPct val="0"/>
                </a:spcBef>
                <a:spcAft>
                  <a:spcPct val="0"/>
                </a:spcAft>
                <a:defRPr sz="6600">
                  <a:solidFill>
                    <a:schemeClr val="tx1"/>
                  </a:solidFill>
                  <a:latin typeface="Arial" panose="020B0604020202020204" pitchFamily="34" charset="0"/>
                </a:defRPr>
              </a:lvl7pPr>
              <a:lvl8pPr marL="3429000" indent="-228600" eaLnBrk="0" fontAlgn="base" hangingPunct="0">
                <a:spcBef>
                  <a:spcPct val="0"/>
                </a:spcBef>
                <a:spcAft>
                  <a:spcPct val="0"/>
                </a:spcAft>
                <a:defRPr sz="6600">
                  <a:solidFill>
                    <a:schemeClr val="tx1"/>
                  </a:solidFill>
                  <a:latin typeface="Arial" panose="020B0604020202020204" pitchFamily="34" charset="0"/>
                </a:defRPr>
              </a:lvl8pPr>
              <a:lvl9pPr marL="3886200" indent="-228600" eaLnBrk="0" fontAlgn="base" hangingPunct="0">
                <a:spcBef>
                  <a:spcPct val="0"/>
                </a:spcBef>
                <a:spcAft>
                  <a:spcPct val="0"/>
                </a:spcAft>
                <a:defRPr sz="6600">
                  <a:solidFill>
                    <a:schemeClr val="tx1"/>
                  </a:solidFill>
                  <a:latin typeface="Arial" panose="020B0604020202020204" pitchFamily="34" charset="0"/>
                </a:defRPr>
              </a:lvl9pPr>
            </a:lstStyle>
            <a:p>
              <a:pPr algn="ctr">
                <a:defRPr/>
              </a:pPr>
              <a:endParaRPr lang="en-US" altLang="en-US" sz="2400">
                <a:latin typeface="Times New Roman" panose="02020603050405020304" pitchFamily="18" charset="0"/>
                <a:cs typeface="+mn-cs"/>
              </a:endParaRPr>
            </a:p>
          </p:txBody>
        </p:sp>
        <p:sp>
          <p:nvSpPr>
            <p:cNvPr id="8" name="Oval 6">
              <a:extLst>
                <a:ext uri="{FF2B5EF4-FFF2-40B4-BE49-F238E27FC236}">
                  <a16:creationId xmlns:a16="http://schemas.microsoft.com/office/drawing/2014/main" id="{1860D41A-6FA4-4D96-B09A-7581A194FF56}"/>
                </a:ext>
              </a:extLst>
            </p:cNvPr>
            <p:cNvSpPr>
              <a:spLocks noChangeArrowheads="1"/>
            </p:cNvSpPr>
            <p:nvPr/>
          </p:nvSpPr>
          <p:spPr bwMode="hidden">
            <a:xfrm flipH="1">
              <a:off x="2136" y="2064"/>
              <a:ext cx="960" cy="960"/>
            </a:xfrm>
            <a:prstGeom prst="ellipse">
              <a:avLst/>
            </a:prstGeom>
            <a:solidFill>
              <a:schemeClr val="accent2"/>
            </a:solidFill>
            <a:ln>
              <a:noFill/>
            </a:ln>
            <a:effectLst/>
          </p:spPr>
          <p:txBody>
            <a:bodyPr wrap="none" anchor="ctr"/>
            <a:lstStyle>
              <a:lvl1pPr>
                <a:defRPr sz="6600">
                  <a:solidFill>
                    <a:schemeClr val="tx1"/>
                  </a:solidFill>
                  <a:latin typeface="Arial" panose="020B0604020202020204" pitchFamily="34" charset="0"/>
                </a:defRPr>
              </a:lvl1pPr>
              <a:lvl2pPr marL="742950" indent="-285750">
                <a:defRPr sz="6600">
                  <a:solidFill>
                    <a:schemeClr val="tx1"/>
                  </a:solidFill>
                  <a:latin typeface="Arial" panose="020B0604020202020204" pitchFamily="34" charset="0"/>
                </a:defRPr>
              </a:lvl2pPr>
              <a:lvl3pPr marL="1143000" indent="-228600">
                <a:defRPr sz="6600">
                  <a:solidFill>
                    <a:schemeClr val="tx1"/>
                  </a:solidFill>
                  <a:latin typeface="Arial" panose="020B0604020202020204" pitchFamily="34" charset="0"/>
                </a:defRPr>
              </a:lvl3pPr>
              <a:lvl4pPr marL="1600200" indent="-228600">
                <a:defRPr sz="6600">
                  <a:solidFill>
                    <a:schemeClr val="tx1"/>
                  </a:solidFill>
                  <a:latin typeface="Arial" panose="020B0604020202020204" pitchFamily="34" charset="0"/>
                </a:defRPr>
              </a:lvl4pPr>
              <a:lvl5pPr marL="2057400" indent="-228600">
                <a:defRPr sz="6600">
                  <a:solidFill>
                    <a:schemeClr val="tx1"/>
                  </a:solidFill>
                  <a:latin typeface="Arial" panose="020B0604020202020204" pitchFamily="34" charset="0"/>
                </a:defRPr>
              </a:lvl5pPr>
              <a:lvl6pPr marL="2514600" indent="-228600" eaLnBrk="0" fontAlgn="base" hangingPunct="0">
                <a:spcBef>
                  <a:spcPct val="0"/>
                </a:spcBef>
                <a:spcAft>
                  <a:spcPct val="0"/>
                </a:spcAft>
                <a:defRPr sz="6600">
                  <a:solidFill>
                    <a:schemeClr val="tx1"/>
                  </a:solidFill>
                  <a:latin typeface="Arial" panose="020B0604020202020204" pitchFamily="34" charset="0"/>
                </a:defRPr>
              </a:lvl6pPr>
              <a:lvl7pPr marL="2971800" indent="-228600" eaLnBrk="0" fontAlgn="base" hangingPunct="0">
                <a:spcBef>
                  <a:spcPct val="0"/>
                </a:spcBef>
                <a:spcAft>
                  <a:spcPct val="0"/>
                </a:spcAft>
                <a:defRPr sz="6600">
                  <a:solidFill>
                    <a:schemeClr val="tx1"/>
                  </a:solidFill>
                  <a:latin typeface="Arial" panose="020B0604020202020204" pitchFamily="34" charset="0"/>
                </a:defRPr>
              </a:lvl7pPr>
              <a:lvl8pPr marL="3429000" indent="-228600" eaLnBrk="0" fontAlgn="base" hangingPunct="0">
                <a:spcBef>
                  <a:spcPct val="0"/>
                </a:spcBef>
                <a:spcAft>
                  <a:spcPct val="0"/>
                </a:spcAft>
                <a:defRPr sz="6600">
                  <a:solidFill>
                    <a:schemeClr val="tx1"/>
                  </a:solidFill>
                  <a:latin typeface="Arial" panose="020B0604020202020204" pitchFamily="34" charset="0"/>
                </a:defRPr>
              </a:lvl8pPr>
              <a:lvl9pPr marL="3886200" indent="-228600" eaLnBrk="0" fontAlgn="base" hangingPunct="0">
                <a:spcBef>
                  <a:spcPct val="0"/>
                </a:spcBef>
                <a:spcAft>
                  <a:spcPct val="0"/>
                </a:spcAft>
                <a:defRPr sz="6600">
                  <a:solidFill>
                    <a:schemeClr val="tx1"/>
                  </a:solidFill>
                  <a:latin typeface="Arial" panose="020B0604020202020204" pitchFamily="34" charset="0"/>
                </a:defRPr>
              </a:lvl9pPr>
            </a:lstStyle>
            <a:p>
              <a:pPr algn="ctr">
                <a:defRPr/>
              </a:pPr>
              <a:endParaRPr lang="en-US" altLang="en-US" sz="2400">
                <a:latin typeface="Times New Roman" panose="02020603050405020304" pitchFamily="18" charset="0"/>
                <a:cs typeface="+mn-cs"/>
              </a:endParaRPr>
            </a:p>
          </p:txBody>
        </p:sp>
        <p:sp>
          <p:nvSpPr>
            <p:cNvPr id="9" name="Oval 7">
              <a:extLst>
                <a:ext uri="{FF2B5EF4-FFF2-40B4-BE49-F238E27FC236}">
                  <a16:creationId xmlns:a16="http://schemas.microsoft.com/office/drawing/2014/main" id="{C2F483BC-FC52-4639-8BD2-3BDDFC2B5580}"/>
                </a:ext>
              </a:extLst>
            </p:cNvPr>
            <p:cNvSpPr>
              <a:spLocks noChangeArrowheads="1"/>
            </p:cNvSpPr>
            <p:nvPr/>
          </p:nvSpPr>
          <p:spPr bwMode="hidden">
            <a:xfrm flipH="1">
              <a:off x="1045" y="2064"/>
              <a:ext cx="960" cy="960"/>
            </a:xfrm>
            <a:prstGeom prst="ellipse">
              <a:avLst/>
            </a:prstGeom>
            <a:solidFill>
              <a:schemeClr val="accent2"/>
            </a:solidFill>
            <a:ln>
              <a:noFill/>
            </a:ln>
            <a:effectLst/>
          </p:spPr>
          <p:txBody>
            <a:bodyPr wrap="none" anchor="ctr"/>
            <a:lstStyle>
              <a:lvl1pPr>
                <a:defRPr sz="6600">
                  <a:solidFill>
                    <a:schemeClr val="tx1"/>
                  </a:solidFill>
                  <a:latin typeface="Arial" panose="020B0604020202020204" pitchFamily="34" charset="0"/>
                </a:defRPr>
              </a:lvl1pPr>
              <a:lvl2pPr marL="742950" indent="-285750">
                <a:defRPr sz="6600">
                  <a:solidFill>
                    <a:schemeClr val="tx1"/>
                  </a:solidFill>
                  <a:latin typeface="Arial" panose="020B0604020202020204" pitchFamily="34" charset="0"/>
                </a:defRPr>
              </a:lvl2pPr>
              <a:lvl3pPr marL="1143000" indent="-228600">
                <a:defRPr sz="6600">
                  <a:solidFill>
                    <a:schemeClr val="tx1"/>
                  </a:solidFill>
                  <a:latin typeface="Arial" panose="020B0604020202020204" pitchFamily="34" charset="0"/>
                </a:defRPr>
              </a:lvl3pPr>
              <a:lvl4pPr marL="1600200" indent="-228600">
                <a:defRPr sz="6600">
                  <a:solidFill>
                    <a:schemeClr val="tx1"/>
                  </a:solidFill>
                  <a:latin typeface="Arial" panose="020B0604020202020204" pitchFamily="34" charset="0"/>
                </a:defRPr>
              </a:lvl4pPr>
              <a:lvl5pPr marL="2057400" indent="-228600">
                <a:defRPr sz="6600">
                  <a:solidFill>
                    <a:schemeClr val="tx1"/>
                  </a:solidFill>
                  <a:latin typeface="Arial" panose="020B0604020202020204" pitchFamily="34" charset="0"/>
                </a:defRPr>
              </a:lvl5pPr>
              <a:lvl6pPr marL="2514600" indent="-228600" eaLnBrk="0" fontAlgn="base" hangingPunct="0">
                <a:spcBef>
                  <a:spcPct val="0"/>
                </a:spcBef>
                <a:spcAft>
                  <a:spcPct val="0"/>
                </a:spcAft>
                <a:defRPr sz="6600">
                  <a:solidFill>
                    <a:schemeClr val="tx1"/>
                  </a:solidFill>
                  <a:latin typeface="Arial" panose="020B0604020202020204" pitchFamily="34" charset="0"/>
                </a:defRPr>
              </a:lvl6pPr>
              <a:lvl7pPr marL="2971800" indent="-228600" eaLnBrk="0" fontAlgn="base" hangingPunct="0">
                <a:spcBef>
                  <a:spcPct val="0"/>
                </a:spcBef>
                <a:spcAft>
                  <a:spcPct val="0"/>
                </a:spcAft>
                <a:defRPr sz="6600">
                  <a:solidFill>
                    <a:schemeClr val="tx1"/>
                  </a:solidFill>
                  <a:latin typeface="Arial" panose="020B0604020202020204" pitchFamily="34" charset="0"/>
                </a:defRPr>
              </a:lvl7pPr>
              <a:lvl8pPr marL="3429000" indent="-228600" eaLnBrk="0" fontAlgn="base" hangingPunct="0">
                <a:spcBef>
                  <a:spcPct val="0"/>
                </a:spcBef>
                <a:spcAft>
                  <a:spcPct val="0"/>
                </a:spcAft>
                <a:defRPr sz="6600">
                  <a:solidFill>
                    <a:schemeClr val="tx1"/>
                  </a:solidFill>
                  <a:latin typeface="Arial" panose="020B0604020202020204" pitchFamily="34" charset="0"/>
                </a:defRPr>
              </a:lvl8pPr>
              <a:lvl9pPr marL="3886200" indent="-228600" eaLnBrk="0" fontAlgn="base" hangingPunct="0">
                <a:spcBef>
                  <a:spcPct val="0"/>
                </a:spcBef>
                <a:spcAft>
                  <a:spcPct val="0"/>
                </a:spcAft>
                <a:defRPr sz="6600">
                  <a:solidFill>
                    <a:schemeClr val="tx1"/>
                  </a:solidFill>
                  <a:latin typeface="Arial" panose="020B0604020202020204" pitchFamily="34" charset="0"/>
                </a:defRPr>
              </a:lvl9pPr>
            </a:lstStyle>
            <a:p>
              <a:pPr algn="ctr">
                <a:defRPr/>
              </a:pPr>
              <a:endParaRPr lang="en-US" altLang="en-US" sz="2400">
                <a:latin typeface="Times New Roman" panose="02020603050405020304" pitchFamily="18" charset="0"/>
                <a:cs typeface="+mn-cs"/>
              </a:endParaRPr>
            </a:p>
          </p:txBody>
        </p:sp>
        <p:sp>
          <p:nvSpPr>
            <p:cNvPr id="10" name="Oval 8">
              <a:extLst>
                <a:ext uri="{FF2B5EF4-FFF2-40B4-BE49-F238E27FC236}">
                  <a16:creationId xmlns:a16="http://schemas.microsoft.com/office/drawing/2014/main" id="{A14D79DB-AC41-434B-B885-2DF496A449D8}"/>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lvl1pPr>
                <a:defRPr sz="6600">
                  <a:solidFill>
                    <a:schemeClr val="tx1"/>
                  </a:solidFill>
                  <a:latin typeface="Arial" panose="020B0604020202020204" pitchFamily="34" charset="0"/>
                </a:defRPr>
              </a:lvl1pPr>
              <a:lvl2pPr marL="742950" indent="-285750">
                <a:defRPr sz="6600">
                  <a:solidFill>
                    <a:schemeClr val="tx1"/>
                  </a:solidFill>
                  <a:latin typeface="Arial" panose="020B0604020202020204" pitchFamily="34" charset="0"/>
                </a:defRPr>
              </a:lvl2pPr>
              <a:lvl3pPr marL="1143000" indent="-228600">
                <a:defRPr sz="6600">
                  <a:solidFill>
                    <a:schemeClr val="tx1"/>
                  </a:solidFill>
                  <a:latin typeface="Arial" panose="020B0604020202020204" pitchFamily="34" charset="0"/>
                </a:defRPr>
              </a:lvl3pPr>
              <a:lvl4pPr marL="1600200" indent="-228600">
                <a:defRPr sz="6600">
                  <a:solidFill>
                    <a:schemeClr val="tx1"/>
                  </a:solidFill>
                  <a:latin typeface="Arial" panose="020B0604020202020204" pitchFamily="34" charset="0"/>
                </a:defRPr>
              </a:lvl4pPr>
              <a:lvl5pPr marL="2057400" indent="-228600">
                <a:defRPr sz="6600">
                  <a:solidFill>
                    <a:schemeClr val="tx1"/>
                  </a:solidFill>
                  <a:latin typeface="Arial" panose="020B0604020202020204" pitchFamily="34" charset="0"/>
                </a:defRPr>
              </a:lvl5pPr>
              <a:lvl6pPr marL="2514600" indent="-228600" eaLnBrk="0" fontAlgn="base" hangingPunct="0">
                <a:spcBef>
                  <a:spcPct val="0"/>
                </a:spcBef>
                <a:spcAft>
                  <a:spcPct val="0"/>
                </a:spcAft>
                <a:defRPr sz="6600">
                  <a:solidFill>
                    <a:schemeClr val="tx1"/>
                  </a:solidFill>
                  <a:latin typeface="Arial" panose="020B0604020202020204" pitchFamily="34" charset="0"/>
                </a:defRPr>
              </a:lvl6pPr>
              <a:lvl7pPr marL="2971800" indent="-228600" eaLnBrk="0" fontAlgn="base" hangingPunct="0">
                <a:spcBef>
                  <a:spcPct val="0"/>
                </a:spcBef>
                <a:spcAft>
                  <a:spcPct val="0"/>
                </a:spcAft>
                <a:defRPr sz="6600">
                  <a:solidFill>
                    <a:schemeClr val="tx1"/>
                  </a:solidFill>
                  <a:latin typeface="Arial" panose="020B0604020202020204" pitchFamily="34" charset="0"/>
                </a:defRPr>
              </a:lvl7pPr>
              <a:lvl8pPr marL="3429000" indent="-228600" eaLnBrk="0" fontAlgn="base" hangingPunct="0">
                <a:spcBef>
                  <a:spcPct val="0"/>
                </a:spcBef>
                <a:spcAft>
                  <a:spcPct val="0"/>
                </a:spcAft>
                <a:defRPr sz="6600">
                  <a:solidFill>
                    <a:schemeClr val="tx1"/>
                  </a:solidFill>
                  <a:latin typeface="Arial" panose="020B0604020202020204" pitchFamily="34" charset="0"/>
                </a:defRPr>
              </a:lvl8pPr>
              <a:lvl9pPr marL="3886200" indent="-228600" eaLnBrk="0" fontAlgn="base" hangingPunct="0">
                <a:spcBef>
                  <a:spcPct val="0"/>
                </a:spcBef>
                <a:spcAft>
                  <a:spcPct val="0"/>
                </a:spcAft>
                <a:defRPr sz="6600">
                  <a:solidFill>
                    <a:schemeClr val="tx1"/>
                  </a:solidFill>
                  <a:latin typeface="Arial" panose="020B0604020202020204" pitchFamily="34" charset="0"/>
                </a:defRPr>
              </a:lvl9pPr>
            </a:lstStyle>
            <a:p>
              <a:pPr algn="ctr">
                <a:defRPr/>
              </a:pPr>
              <a:endParaRPr lang="en-US" altLang="en-US" sz="2400">
                <a:latin typeface="Times New Roman" panose="02020603050405020304" pitchFamily="18" charset="0"/>
                <a:cs typeface="+mn-cs"/>
              </a:endParaRPr>
            </a:p>
          </p:txBody>
        </p:sp>
      </p:grpSp>
      <p:sp>
        <p:nvSpPr>
          <p:cNvPr id="235532" name="Rectangle 12"/>
          <p:cNvSpPr>
            <a:spLocks noGrp="1" noChangeArrowheads="1"/>
          </p:cNvSpPr>
          <p:nvPr>
            <p:ph type="ctrTitle"/>
          </p:nvPr>
        </p:nvSpPr>
        <p:spPr>
          <a:xfrm>
            <a:off x="685800" y="1219220"/>
            <a:ext cx="7772400" cy="1933575"/>
          </a:xfrm>
        </p:spPr>
        <p:txBody>
          <a:bodyPr anchor="b"/>
          <a:lstStyle>
            <a:lvl1pPr algn="r">
              <a:defRPr sz="4400"/>
            </a:lvl1pPr>
          </a:lstStyle>
          <a:p>
            <a:pPr lvl="0"/>
            <a:r>
              <a:rPr lang="en-US" altLang="en-US" noProof="0"/>
              <a:t>Click to edit Master title style</a:t>
            </a:r>
          </a:p>
        </p:txBody>
      </p:sp>
      <p:sp>
        <p:nvSpPr>
          <p:cNvPr id="23553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altLang="en-US" noProof="0"/>
              <a:t>Click to edit Master subtitle style</a:t>
            </a:r>
          </a:p>
        </p:txBody>
      </p:sp>
      <p:sp>
        <p:nvSpPr>
          <p:cNvPr id="11" name="Rectangle 9">
            <a:extLst>
              <a:ext uri="{FF2B5EF4-FFF2-40B4-BE49-F238E27FC236}">
                <a16:creationId xmlns:a16="http://schemas.microsoft.com/office/drawing/2014/main" id="{B6392B97-AEA4-4642-BF20-FCD0E570FAB0}"/>
              </a:ext>
            </a:extLst>
          </p:cNvPr>
          <p:cNvSpPr>
            <a:spLocks noGrp="1" noChangeArrowheads="1"/>
          </p:cNvSpPr>
          <p:nvPr>
            <p:ph type="dt" sz="half" idx="10"/>
          </p:nvPr>
        </p:nvSpPr>
        <p:spPr/>
        <p:txBody>
          <a:bodyPr/>
          <a:lstStyle>
            <a:lvl1pPr>
              <a:defRPr/>
            </a:lvl1pPr>
          </a:lstStyle>
          <a:p>
            <a:pPr>
              <a:defRPr/>
            </a:pPr>
            <a:endParaRPr lang="en-US" altLang="en-US"/>
          </a:p>
        </p:txBody>
      </p:sp>
      <p:sp>
        <p:nvSpPr>
          <p:cNvPr id="12" name="Rectangle 10">
            <a:extLst>
              <a:ext uri="{FF2B5EF4-FFF2-40B4-BE49-F238E27FC236}">
                <a16:creationId xmlns:a16="http://schemas.microsoft.com/office/drawing/2014/main" id="{7F8BEF4C-6804-42F4-A6F8-BC00BABD424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3" name="Rectangle 11">
            <a:extLst>
              <a:ext uri="{FF2B5EF4-FFF2-40B4-BE49-F238E27FC236}">
                <a16:creationId xmlns:a16="http://schemas.microsoft.com/office/drawing/2014/main" id="{CA55CA41-D61E-4F88-A73C-90A9F5933E98}"/>
              </a:ext>
            </a:extLst>
          </p:cNvPr>
          <p:cNvSpPr>
            <a:spLocks noGrp="1" noChangeArrowheads="1"/>
          </p:cNvSpPr>
          <p:nvPr>
            <p:ph type="sldNum" sz="quarter" idx="12"/>
          </p:nvPr>
        </p:nvSpPr>
        <p:spPr/>
        <p:txBody>
          <a:bodyPr/>
          <a:lstStyle>
            <a:lvl1pPr>
              <a:defRPr smtClean="0"/>
            </a:lvl1pPr>
          </a:lstStyle>
          <a:p>
            <a:pPr>
              <a:defRPr/>
            </a:pPr>
            <a:fld id="{D0A46BEC-6592-4BBA-903F-D2771C4AE2BD}" type="slidenum">
              <a:rPr lang="en-US" altLang="en-US"/>
              <a:pPr>
                <a:defRPr/>
              </a:pPr>
              <a:t>‹#›</a:t>
            </a:fld>
            <a:endParaRPr lang="en-US" altLang="en-US"/>
          </a:p>
        </p:txBody>
      </p:sp>
    </p:spTree>
    <p:extLst>
      <p:ext uri="{BB962C8B-B14F-4D97-AF65-F5344CB8AC3E}">
        <p14:creationId xmlns:p14="http://schemas.microsoft.com/office/powerpoint/2010/main" val="4206565448"/>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C33491FE-BA2C-4BE6-9783-E9D10E9C8C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A2791D98-625B-4C8F-8223-2B2BB31B5A1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FC050EB4-0200-4524-B91E-A664743546B1}"/>
              </a:ext>
            </a:extLst>
          </p:cNvPr>
          <p:cNvSpPr>
            <a:spLocks noGrp="1" noChangeArrowheads="1"/>
          </p:cNvSpPr>
          <p:nvPr>
            <p:ph type="sldNum" sz="quarter" idx="12"/>
          </p:nvPr>
        </p:nvSpPr>
        <p:spPr>
          <a:ln/>
        </p:spPr>
        <p:txBody>
          <a:bodyPr/>
          <a:lstStyle>
            <a:lvl1pPr>
              <a:defRPr/>
            </a:lvl1pPr>
          </a:lstStyle>
          <a:p>
            <a:pPr>
              <a:defRPr/>
            </a:pPr>
            <a:fld id="{C7D7691A-8669-4A06-80EA-AB5BB6E4F28E}" type="slidenum">
              <a:rPr lang="en-US" altLang="en-US"/>
              <a:pPr>
                <a:defRPr/>
              </a:pPr>
              <a:t>‹#›</a:t>
            </a:fld>
            <a:endParaRPr lang="en-US" altLang="en-US"/>
          </a:p>
        </p:txBody>
      </p:sp>
    </p:spTree>
    <p:extLst>
      <p:ext uri="{BB962C8B-B14F-4D97-AF65-F5344CB8AC3E}">
        <p14:creationId xmlns:p14="http://schemas.microsoft.com/office/powerpoint/2010/main" val="2740272384"/>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DC00E6A3-FDD5-4F34-95E8-F9C9361DA3C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4610461D-6DDC-4DD5-B141-0C7BEB3F10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FC053592-BFFE-477C-8FBF-37DAC4BAFBF7}"/>
              </a:ext>
            </a:extLst>
          </p:cNvPr>
          <p:cNvSpPr>
            <a:spLocks noGrp="1" noChangeArrowheads="1"/>
          </p:cNvSpPr>
          <p:nvPr>
            <p:ph type="sldNum" sz="quarter" idx="12"/>
          </p:nvPr>
        </p:nvSpPr>
        <p:spPr>
          <a:ln/>
        </p:spPr>
        <p:txBody>
          <a:bodyPr/>
          <a:lstStyle>
            <a:lvl1pPr>
              <a:defRPr/>
            </a:lvl1pPr>
          </a:lstStyle>
          <a:p>
            <a:pPr>
              <a:defRPr/>
            </a:pPr>
            <a:fld id="{56ABADD0-720B-40AF-BD42-81316CC2D079}" type="slidenum">
              <a:rPr lang="en-US" altLang="en-US"/>
              <a:pPr>
                <a:defRPr/>
              </a:pPr>
              <a:t>‹#›</a:t>
            </a:fld>
            <a:endParaRPr lang="en-US" altLang="en-US"/>
          </a:p>
        </p:txBody>
      </p:sp>
    </p:spTree>
    <p:extLst>
      <p:ext uri="{BB962C8B-B14F-4D97-AF65-F5344CB8AC3E}">
        <p14:creationId xmlns:p14="http://schemas.microsoft.com/office/powerpoint/2010/main" val="1150679440"/>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878D97D2-6A92-491F-B51F-E2FFDAA01F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012DE173-BF11-440C-A14C-2DADD18BDE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311B0649-0804-4CAF-8C5A-F8E57848C36A}"/>
              </a:ext>
            </a:extLst>
          </p:cNvPr>
          <p:cNvSpPr>
            <a:spLocks noGrp="1" noChangeArrowheads="1"/>
          </p:cNvSpPr>
          <p:nvPr>
            <p:ph type="sldNum" sz="quarter" idx="12"/>
          </p:nvPr>
        </p:nvSpPr>
        <p:spPr>
          <a:ln/>
        </p:spPr>
        <p:txBody>
          <a:bodyPr/>
          <a:lstStyle>
            <a:lvl1pPr>
              <a:defRPr/>
            </a:lvl1pPr>
          </a:lstStyle>
          <a:p>
            <a:pPr>
              <a:defRPr/>
            </a:pPr>
            <a:fld id="{EF19516A-BD2E-441F-A27B-8881C9BFDF70}" type="slidenum">
              <a:rPr lang="en-US" altLang="en-US"/>
              <a:pPr>
                <a:defRPr/>
              </a:pPr>
              <a:t>‹#›</a:t>
            </a:fld>
            <a:endParaRPr lang="en-US" altLang="en-US"/>
          </a:p>
        </p:txBody>
      </p:sp>
    </p:spTree>
    <p:extLst>
      <p:ext uri="{BB962C8B-B14F-4D97-AF65-F5344CB8AC3E}">
        <p14:creationId xmlns:p14="http://schemas.microsoft.com/office/powerpoint/2010/main" val="646003216"/>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FAF6DCB4-3A41-4B2F-8ADE-9C8922858C3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a:extLst>
              <a:ext uri="{FF2B5EF4-FFF2-40B4-BE49-F238E27FC236}">
                <a16:creationId xmlns:a16="http://schemas.microsoft.com/office/drawing/2014/main" id="{7DA885BB-E8B6-46DA-8D32-D6CA84990D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a:extLst>
              <a:ext uri="{FF2B5EF4-FFF2-40B4-BE49-F238E27FC236}">
                <a16:creationId xmlns:a16="http://schemas.microsoft.com/office/drawing/2014/main" id="{9D26C0FF-5882-41D7-97B4-B723556160C9}"/>
              </a:ext>
            </a:extLst>
          </p:cNvPr>
          <p:cNvSpPr>
            <a:spLocks noGrp="1" noChangeArrowheads="1"/>
          </p:cNvSpPr>
          <p:nvPr>
            <p:ph type="sldNum" sz="quarter" idx="12"/>
          </p:nvPr>
        </p:nvSpPr>
        <p:spPr>
          <a:ln/>
        </p:spPr>
        <p:txBody>
          <a:bodyPr/>
          <a:lstStyle>
            <a:lvl1pPr>
              <a:defRPr/>
            </a:lvl1pPr>
          </a:lstStyle>
          <a:p>
            <a:pPr>
              <a:defRPr/>
            </a:pPr>
            <a:fld id="{78D18090-C355-4654-B2F5-089225582CDB}" type="slidenum">
              <a:rPr lang="en-US" altLang="en-US"/>
              <a:pPr>
                <a:defRPr/>
              </a:pPr>
              <a:t>‹#›</a:t>
            </a:fld>
            <a:endParaRPr lang="en-US" altLang="en-US"/>
          </a:p>
        </p:txBody>
      </p:sp>
    </p:spTree>
    <p:extLst>
      <p:ext uri="{BB962C8B-B14F-4D97-AF65-F5344CB8AC3E}">
        <p14:creationId xmlns:p14="http://schemas.microsoft.com/office/powerpoint/2010/main" val="4063279226"/>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29BB6E98-376B-481C-BC3B-0962BB07DB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a:extLst>
              <a:ext uri="{FF2B5EF4-FFF2-40B4-BE49-F238E27FC236}">
                <a16:creationId xmlns:a16="http://schemas.microsoft.com/office/drawing/2014/main" id="{B8C68BE6-8025-48A9-B329-48D7EA4A1A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a:extLst>
              <a:ext uri="{FF2B5EF4-FFF2-40B4-BE49-F238E27FC236}">
                <a16:creationId xmlns:a16="http://schemas.microsoft.com/office/drawing/2014/main" id="{F267E59B-DDE7-48B1-A985-E8E594083EBF}"/>
              </a:ext>
            </a:extLst>
          </p:cNvPr>
          <p:cNvSpPr>
            <a:spLocks noGrp="1" noChangeArrowheads="1"/>
          </p:cNvSpPr>
          <p:nvPr>
            <p:ph type="sldNum" sz="quarter" idx="12"/>
          </p:nvPr>
        </p:nvSpPr>
        <p:spPr>
          <a:ln/>
        </p:spPr>
        <p:txBody>
          <a:bodyPr/>
          <a:lstStyle>
            <a:lvl1pPr>
              <a:defRPr/>
            </a:lvl1pPr>
          </a:lstStyle>
          <a:p>
            <a:pPr>
              <a:defRPr/>
            </a:pPr>
            <a:fld id="{66BE24BE-9F13-418A-ACC9-F855352CAC32}" type="slidenum">
              <a:rPr lang="en-US" altLang="en-US"/>
              <a:pPr>
                <a:defRPr/>
              </a:pPr>
              <a:t>‹#›</a:t>
            </a:fld>
            <a:endParaRPr lang="en-US" altLang="en-US"/>
          </a:p>
        </p:txBody>
      </p:sp>
    </p:spTree>
    <p:extLst>
      <p:ext uri="{BB962C8B-B14F-4D97-AF65-F5344CB8AC3E}">
        <p14:creationId xmlns:p14="http://schemas.microsoft.com/office/powerpoint/2010/main" val="1498192135"/>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73D4B89-1934-4A43-AB6C-10002946AD7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a:extLst>
              <a:ext uri="{FF2B5EF4-FFF2-40B4-BE49-F238E27FC236}">
                <a16:creationId xmlns:a16="http://schemas.microsoft.com/office/drawing/2014/main" id="{593ECC3C-8B61-4BCC-9CE2-60C505A9126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a:extLst>
              <a:ext uri="{FF2B5EF4-FFF2-40B4-BE49-F238E27FC236}">
                <a16:creationId xmlns:a16="http://schemas.microsoft.com/office/drawing/2014/main" id="{5E53C23A-65B7-4412-A17F-7C1888DE81A3}"/>
              </a:ext>
            </a:extLst>
          </p:cNvPr>
          <p:cNvSpPr>
            <a:spLocks noGrp="1" noChangeArrowheads="1"/>
          </p:cNvSpPr>
          <p:nvPr>
            <p:ph type="sldNum" sz="quarter" idx="12"/>
          </p:nvPr>
        </p:nvSpPr>
        <p:spPr>
          <a:ln/>
        </p:spPr>
        <p:txBody>
          <a:bodyPr/>
          <a:lstStyle>
            <a:lvl1pPr>
              <a:defRPr/>
            </a:lvl1pPr>
          </a:lstStyle>
          <a:p>
            <a:pPr>
              <a:defRPr/>
            </a:pPr>
            <a:fld id="{02286F89-CA78-487A-8D8C-D4DAC52A62DB}" type="slidenum">
              <a:rPr lang="en-US" altLang="en-US"/>
              <a:pPr>
                <a:defRPr/>
              </a:pPr>
              <a:t>‹#›</a:t>
            </a:fld>
            <a:endParaRPr lang="en-US" altLang="en-US"/>
          </a:p>
        </p:txBody>
      </p:sp>
    </p:spTree>
    <p:extLst>
      <p:ext uri="{BB962C8B-B14F-4D97-AF65-F5344CB8AC3E}">
        <p14:creationId xmlns:p14="http://schemas.microsoft.com/office/powerpoint/2010/main" val="3675989635"/>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958BEE-7D00-4FB4-A74A-EDE45AF9C7F3}"/>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085C688E-E142-408D-82F4-1DDC176D781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0C5E3845-AE9D-44EE-961A-0F1826A9792D}"/>
              </a:ext>
            </a:extLst>
          </p:cNvPr>
          <p:cNvSpPr>
            <a:spLocks noGrp="1" noChangeArrowheads="1"/>
          </p:cNvSpPr>
          <p:nvPr>
            <p:ph type="sldNum" sz="quarter" idx="12"/>
          </p:nvPr>
        </p:nvSpPr>
        <p:spPr>
          <a:ln/>
        </p:spPr>
        <p:txBody>
          <a:bodyPr/>
          <a:lstStyle>
            <a:lvl1pPr>
              <a:defRPr/>
            </a:lvl1pPr>
          </a:lstStyle>
          <a:p>
            <a:pPr>
              <a:defRPr/>
            </a:pPr>
            <a:fld id="{1A5649B2-EC6A-4D2C-B972-203B14E727F4}" type="slidenum">
              <a:rPr lang="vi-VN" altLang="en-US"/>
              <a:pPr>
                <a:defRPr/>
              </a:pPr>
              <a:t>‹#›</a:t>
            </a:fld>
            <a:endParaRPr lang="vi-VN" altLang="en-US"/>
          </a:p>
        </p:txBody>
      </p:sp>
    </p:spTree>
    <p:extLst>
      <p:ext uri="{BB962C8B-B14F-4D97-AF65-F5344CB8AC3E}">
        <p14:creationId xmlns:p14="http://schemas.microsoft.com/office/powerpoint/2010/main" val="2937304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97D1EBA2-5C4F-445A-945A-9D6B5A5A9EC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19235DCF-E9A0-44DD-9082-5F929D3AFAC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2C7A4FD7-5AFD-4AA5-BF12-B988C5349472}"/>
              </a:ext>
            </a:extLst>
          </p:cNvPr>
          <p:cNvSpPr>
            <a:spLocks noGrp="1" noChangeArrowheads="1"/>
          </p:cNvSpPr>
          <p:nvPr>
            <p:ph type="sldNum" sz="quarter" idx="12"/>
          </p:nvPr>
        </p:nvSpPr>
        <p:spPr>
          <a:ln/>
        </p:spPr>
        <p:txBody>
          <a:bodyPr/>
          <a:lstStyle>
            <a:lvl1pPr>
              <a:defRPr/>
            </a:lvl1pPr>
          </a:lstStyle>
          <a:p>
            <a:pPr>
              <a:defRPr/>
            </a:pPr>
            <a:fld id="{4EC6E300-FCF0-4D70-8762-01317AEECAEA}" type="slidenum">
              <a:rPr lang="en-US" altLang="en-US"/>
              <a:pPr>
                <a:defRPr/>
              </a:pPr>
              <a:t>‹#›</a:t>
            </a:fld>
            <a:endParaRPr lang="en-US" altLang="en-US"/>
          </a:p>
        </p:txBody>
      </p:sp>
    </p:spTree>
    <p:extLst>
      <p:ext uri="{BB962C8B-B14F-4D97-AF65-F5344CB8AC3E}">
        <p14:creationId xmlns:p14="http://schemas.microsoft.com/office/powerpoint/2010/main" val="3603499169"/>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D02E0F73-92DA-40D4-9B88-7D4B34B59C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6953050F-D16A-4976-81A7-5BE5BD7DF9F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15160A5E-D68D-47FE-AA50-32F584F510CF}"/>
              </a:ext>
            </a:extLst>
          </p:cNvPr>
          <p:cNvSpPr>
            <a:spLocks noGrp="1" noChangeArrowheads="1"/>
          </p:cNvSpPr>
          <p:nvPr>
            <p:ph type="sldNum" sz="quarter" idx="12"/>
          </p:nvPr>
        </p:nvSpPr>
        <p:spPr>
          <a:ln/>
        </p:spPr>
        <p:txBody>
          <a:bodyPr/>
          <a:lstStyle>
            <a:lvl1pPr>
              <a:defRPr/>
            </a:lvl1pPr>
          </a:lstStyle>
          <a:p>
            <a:pPr>
              <a:defRPr/>
            </a:pPr>
            <a:fld id="{3D1C538A-9E21-424B-BD5D-FA33FB0A2A72}" type="slidenum">
              <a:rPr lang="en-US" altLang="en-US"/>
              <a:pPr>
                <a:defRPr/>
              </a:pPr>
              <a:t>‹#›</a:t>
            </a:fld>
            <a:endParaRPr lang="en-US" altLang="en-US"/>
          </a:p>
        </p:txBody>
      </p:sp>
    </p:spTree>
    <p:extLst>
      <p:ext uri="{BB962C8B-B14F-4D97-AF65-F5344CB8AC3E}">
        <p14:creationId xmlns:p14="http://schemas.microsoft.com/office/powerpoint/2010/main" val="452117552"/>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DD0C3711-5777-4060-90EC-DBFA6E6A1B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42D0D7EB-30C3-433A-B5F7-71C66EA9E69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DC73C978-1396-4E0E-9655-718B1BA66A16}"/>
              </a:ext>
            </a:extLst>
          </p:cNvPr>
          <p:cNvSpPr>
            <a:spLocks noGrp="1" noChangeArrowheads="1"/>
          </p:cNvSpPr>
          <p:nvPr>
            <p:ph type="sldNum" sz="quarter" idx="12"/>
          </p:nvPr>
        </p:nvSpPr>
        <p:spPr>
          <a:ln/>
        </p:spPr>
        <p:txBody>
          <a:bodyPr/>
          <a:lstStyle>
            <a:lvl1pPr>
              <a:defRPr/>
            </a:lvl1pPr>
          </a:lstStyle>
          <a:p>
            <a:pPr>
              <a:defRPr/>
            </a:pPr>
            <a:fld id="{0994E846-0446-4097-8400-6CC3E04DCFE4}" type="slidenum">
              <a:rPr lang="en-US" altLang="en-US"/>
              <a:pPr>
                <a:defRPr/>
              </a:pPr>
              <a:t>‹#›</a:t>
            </a:fld>
            <a:endParaRPr lang="en-US" altLang="en-US"/>
          </a:p>
        </p:txBody>
      </p:sp>
    </p:spTree>
    <p:extLst>
      <p:ext uri="{BB962C8B-B14F-4D97-AF65-F5344CB8AC3E}">
        <p14:creationId xmlns:p14="http://schemas.microsoft.com/office/powerpoint/2010/main" val="3062264970"/>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389A4C85-70F2-4B7A-B32D-B1500D71B4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FEDF9251-3D39-4475-A9AE-277F21DB088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0FC7EC89-CBC6-4891-A695-F3B969FC9334}"/>
              </a:ext>
            </a:extLst>
          </p:cNvPr>
          <p:cNvSpPr>
            <a:spLocks noGrp="1" noChangeArrowheads="1"/>
          </p:cNvSpPr>
          <p:nvPr>
            <p:ph type="sldNum" sz="quarter" idx="12"/>
          </p:nvPr>
        </p:nvSpPr>
        <p:spPr>
          <a:ln/>
        </p:spPr>
        <p:txBody>
          <a:bodyPr/>
          <a:lstStyle>
            <a:lvl1pPr>
              <a:defRPr/>
            </a:lvl1pPr>
          </a:lstStyle>
          <a:p>
            <a:pPr>
              <a:defRPr/>
            </a:pPr>
            <a:fld id="{9CB05907-F88D-49AB-AF48-17F3ABA2C411}" type="slidenum">
              <a:rPr lang="en-US" altLang="en-US"/>
              <a:pPr>
                <a:defRPr/>
              </a:pPr>
              <a:t>‹#›</a:t>
            </a:fld>
            <a:endParaRPr lang="en-US" altLang="en-US"/>
          </a:p>
        </p:txBody>
      </p:sp>
    </p:spTree>
    <p:extLst>
      <p:ext uri="{BB962C8B-B14F-4D97-AF65-F5344CB8AC3E}">
        <p14:creationId xmlns:p14="http://schemas.microsoft.com/office/powerpoint/2010/main" val="314882200"/>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D1BE58F-ECBE-434C-BC92-858598DA1CA3}"/>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2514BC2E-50F3-420B-AA71-0C238C9B343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4CCC4FED-1A8C-4993-AA8B-66D83354AC9A}"/>
              </a:ext>
            </a:extLst>
          </p:cNvPr>
          <p:cNvSpPr>
            <a:spLocks noGrp="1" noChangeArrowheads="1"/>
          </p:cNvSpPr>
          <p:nvPr>
            <p:ph type="sldNum" sz="quarter" idx="12"/>
          </p:nvPr>
        </p:nvSpPr>
        <p:spPr>
          <a:ln/>
        </p:spPr>
        <p:txBody>
          <a:bodyPr/>
          <a:lstStyle>
            <a:lvl1pPr>
              <a:defRPr/>
            </a:lvl1pPr>
          </a:lstStyle>
          <a:p>
            <a:pPr>
              <a:defRPr/>
            </a:pPr>
            <a:fld id="{70F497D4-6FD7-4F13-A813-399A61064BF6}" type="slidenum">
              <a:rPr lang="vi-VN" altLang="en-US"/>
              <a:pPr>
                <a:defRPr/>
              </a:pPr>
              <a:t>‹#›</a:t>
            </a:fld>
            <a:endParaRPr lang="vi-VN" altLang="en-US"/>
          </a:p>
        </p:txBody>
      </p:sp>
    </p:spTree>
    <p:extLst>
      <p:ext uri="{BB962C8B-B14F-4D97-AF65-F5344CB8AC3E}">
        <p14:creationId xmlns:p14="http://schemas.microsoft.com/office/powerpoint/2010/main" val="46309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593FCE3-5820-4864-8526-8CAAF9A282CB}"/>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B3EDC12C-4FB4-43CD-B432-AEFEBFE673F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9B876444-DB11-4D39-8306-F01D675DCB97}"/>
              </a:ext>
            </a:extLst>
          </p:cNvPr>
          <p:cNvSpPr>
            <a:spLocks noGrp="1" noChangeArrowheads="1"/>
          </p:cNvSpPr>
          <p:nvPr>
            <p:ph type="sldNum" sz="quarter" idx="12"/>
          </p:nvPr>
        </p:nvSpPr>
        <p:spPr>
          <a:ln/>
        </p:spPr>
        <p:txBody>
          <a:bodyPr/>
          <a:lstStyle>
            <a:lvl1pPr>
              <a:defRPr/>
            </a:lvl1pPr>
          </a:lstStyle>
          <a:p>
            <a:pPr>
              <a:defRPr/>
            </a:pPr>
            <a:fld id="{2FEFA303-327C-4718-9888-03F14663AE4B}" type="slidenum">
              <a:rPr lang="vi-VN" altLang="en-US"/>
              <a:pPr>
                <a:defRPr/>
              </a:pPr>
              <a:t>‹#›</a:t>
            </a:fld>
            <a:endParaRPr lang="vi-VN" altLang="en-US"/>
          </a:p>
        </p:txBody>
      </p:sp>
    </p:spTree>
    <p:extLst>
      <p:ext uri="{BB962C8B-B14F-4D97-AF65-F5344CB8AC3E}">
        <p14:creationId xmlns:p14="http://schemas.microsoft.com/office/powerpoint/2010/main" val="220042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C9413F9-EE14-4218-AFA6-207EE2E6CF99}"/>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a16="http://schemas.microsoft.com/office/drawing/2014/main" id="{38B4F553-1B26-436D-BC9C-36305038C03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a16="http://schemas.microsoft.com/office/drawing/2014/main" id="{053BCA11-8074-4B2F-A098-DFD63674A2C5}"/>
              </a:ext>
            </a:extLst>
          </p:cNvPr>
          <p:cNvSpPr>
            <a:spLocks noGrp="1" noChangeArrowheads="1"/>
          </p:cNvSpPr>
          <p:nvPr>
            <p:ph type="sldNum" sz="quarter" idx="12"/>
          </p:nvPr>
        </p:nvSpPr>
        <p:spPr>
          <a:ln/>
        </p:spPr>
        <p:txBody>
          <a:bodyPr/>
          <a:lstStyle>
            <a:lvl1pPr>
              <a:defRPr/>
            </a:lvl1pPr>
          </a:lstStyle>
          <a:p>
            <a:pPr>
              <a:defRPr/>
            </a:pPr>
            <a:fld id="{AE93539F-378F-4B4B-B8FE-C413698242F1}" type="slidenum">
              <a:rPr lang="vi-VN" altLang="en-US"/>
              <a:pPr>
                <a:defRPr/>
              </a:pPr>
              <a:t>‹#›</a:t>
            </a:fld>
            <a:endParaRPr lang="vi-VN" altLang="en-US"/>
          </a:p>
        </p:txBody>
      </p:sp>
    </p:spTree>
    <p:extLst>
      <p:ext uri="{BB962C8B-B14F-4D97-AF65-F5344CB8AC3E}">
        <p14:creationId xmlns:p14="http://schemas.microsoft.com/office/powerpoint/2010/main" val="318180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FF5015F-A056-451F-ACAB-5FDFFED7F8A9}"/>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6CC733DC-9EDC-49FB-9F0E-B7D32DCF085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1555466B-5C78-4556-8A0A-D2CE8DEDB449}"/>
              </a:ext>
            </a:extLst>
          </p:cNvPr>
          <p:cNvSpPr>
            <a:spLocks noGrp="1" noChangeArrowheads="1"/>
          </p:cNvSpPr>
          <p:nvPr>
            <p:ph type="sldNum" sz="quarter" idx="12"/>
          </p:nvPr>
        </p:nvSpPr>
        <p:spPr>
          <a:ln/>
        </p:spPr>
        <p:txBody>
          <a:bodyPr/>
          <a:lstStyle>
            <a:lvl1pPr>
              <a:defRPr/>
            </a:lvl1pPr>
          </a:lstStyle>
          <a:p>
            <a:pPr>
              <a:defRPr/>
            </a:pPr>
            <a:fld id="{143F5E42-F375-4AD6-AB5D-D23F8288116C}" type="slidenum">
              <a:rPr lang="vi-VN" altLang="en-US"/>
              <a:pPr>
                <a:defRPr/>
              </a:pPr>
              <a:t>‹#›</a:t>
            </a:fld>
            <a:endParaRPr lang="vi-VN" altLang="en-US"/>
          </a:p>
        </p:txBody>
      </p:sp>
    </p:spTree>
    <p:extLst>
      <p:ext uri="{BB962C8B-B14F-4D97-AF65-F5344CB8AC3E}">
        <p14:creationId xmlns:p14="http://schemas.microsoft.com/office/powerpoint/2010/main" val="231184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568BEA-1698-48DF-B201-B5B82002163A}"/>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A5C0F94A-0B4D-462D-9467-253236389E8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E258D2C7-D113-4C1A-81C1-6EC71B840E63}"/>
              </a:ext>
            </a:extLst>
          </p:cNvPr>
          <p:cNvSpPr>
            <a:spLocks noGrp="1" noChangeArrowheads="1"/>
          </p:cNvSpPr>
          <p:nvPr>
            <p:ph type="sldNum" sz="quarter" idx="12"/>
          </p:nvPr>
        </p:nvSpPr>
        <p:spPr>
          <a:ln/>
        </p:spPr>
        <p:txBody>
          <a:bodyPr/>
          <a:lstStyle>
            <a:lvl1pPr>
              <a:defRPr/>
            </a:lvl1pPr>
          </a:lstStyle>
          <a:p>
            <a:pPr>
              <a:defRPr/>
            </a:pPr>
            <a:fld id="{AC16F5FA-3E5F-42E4-9F67-95B5D2CEE440}" type="slidenum">
              <a:rPr lang="vi-VN" altLang="en-US"/>
              <a:pPr>
                <a:defRPr/>
              </a:pPr>
              <a:t>‹#›</a:t>
            </a:fld>
            <a:endParaRPr lang="vi-VN" altLang="en-US"/>
          </a:p>
        </p:txBody>
      </p:sp>
    </p:spTree>
    <p:extLst>
      <p:ext uri="{BB962C8B-B14F-4D97-AF65-F5344CB8AC3E}">
        <p14:creationId xmlns:p14="http://schemas.microsoft.com/office/powerpoint/2010/main" val="78046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2CF8A35-AA38-4272-A5B2-25CE4D74FF6E}"/>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B4D1C19C-5307-495B-B1F6-D5D73CC9E56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66971EDB-E40E-4B1B-B249-F7CD5717B5B6}"/>
              </a:ext>
            </a:extLst>
          </p:cNvPr>
          <p:cNvSpPr>
            <a:spLocks noGrp="1" noChangeArrowheads="1"/>
          </p:cNvSpPr>
          <p:nvPr>
            <p:ph type="sldNum" sz="quarter" idx="12"/>
          </p:nvPr>
        </p:nvSpPr>
        <p:spPr>
          <a:ln/>
        </p:spPr>
        <p:txBody>
          <a:bodyPr/>
          <a:lstStyle>
            <a:lvl1pPr>
              <a:defRPr/>
            </a:lvl1pPr>
          </a:lstStyle>
          <a:p>
            <a:pPr>
              <a:defRPr/>
            </a:pPr>
            <a:fld id="{059E6FB5-B980-4F05-8102-7F203AB84F01}" type="slidenum">
              <a:rPr lang="vi-VN" altLang="en-US"/>
              <a:pPr>
                <a:defRPr/>
              </a:pPr>
              <a:t>‹#›</a:t>
            </a:fld>
            <a:endParaRPr lang="vi-VN" altLang="en-US"/>
          </a:p>
        </p:txBody>
      </p:sp>
    </p:spTree>
    <p:extLst>
      <p:ext uri="{BB962C8B-B14F-4D97-AF65-F5344CB8AC3E}">
        <p14:creationId xmlns:p14="http://schemas.microsoft.com/office/powerpoint/2010/main" val="4099327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65AFD1D-6C10-4DCD-9EB2-AD30BA29CF5C}"/>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36BD8BCD-09FD-4E40-980D-ADC31C8D6CE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93F72ACC-88B6-4C90-B5E2-F36866404AC9}"/>
              </a:ext>
            </a:extLst>
          </p:cNvPr>
          <p:cNvSpPr>
            <a:spLocks noGrp="1" noChangeArrowheads="1"/>
          </p:cNvSpPr>
          <p:nvPr>
            <p:ph type="sldNum" sz="quarter" idx="12"/>
          </p:nvPr>
        </p:nvSpPr>
        <p:spPr>
          <a:ln/>
        </p:spPr>
        <p:txBody>
          <a:bodyPr/>
          <a:lstStyle>
            <a:lvl1pPr>
              <a:defRPr/>
            </a:lvl1pPr>
          </a:lstStyle>
          <a:p>
            <a:pPr>
              <a:defRPr/>
            </a:pPr>
            <a:fld id="{36AE8F93-538D-42AA-9FBA-DDE841403CBF}" type="slidenum">
              <a:rPr lang="vi-VN" altLang="en-US"/>
              <a:pPr>
                <a:defRPr/>
              </a:pPr>
              <a:t>‹#›</a:t>
            </a:fld>
            <a:endParaRPr lang="vi-VN" altLang="en-US"/>
          </a:p>
        </p:txBody>
      </p:sp>
    </p:spTree>
    <p:extLst>
      <p:ext uri="{BB962C8B-B14F-4D97-AF65-F5344CB8AC3E}">
        <p14:creationId xmlns:p14="http://schemas.microsoft.com/office/powerpoint/2010/main" val="23393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57ABE15-22A8-449A-BE79-DA3BBBC890E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a:t>Click to edit Master title style</a:t>
            </a:r>
          </a:p>
        </p:txBody>
      </p:sp>
      <p:sp>
        <p:nvSpPr>
          <p:cNvPr id="1027" name="Rectangle 3">
            <a:extLst>
              <a:ext uri="{FF2B5EF4-FFF2-40B4-BE49-F238E27FC236}">
                <a16:creationId xmlns:a16="http://schemas.microsoft.com/office/drawing/2014/main" id="{3907D5AA-2168-45A1-84F6-1996EDBF5DA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1028" name="Rectangle 4">
            <a:extLst>
              <a:ext uri="{FF2B5EF4-FFF2-40B4-BE49-F238E27FC236}">
                <a16:creationId xmlns:a16="http://schemas.microsoft.com/office/drawing/2014/main" id="{2C9B63DF-476A-4E20-8645-01D9AE05CCE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vi-VN"/>
          </a:p>
        </p:txBody>
      </p:sp>
      <p:sp>
        <p:nvSpPr>
          <p:cNvPr id="1029" name="Rectangle 5">
            <a:extLst>
              <a:ext uri="{FF2B5EF4-FFF2-40B4-BE49-F238E27FC236}">
                <a16:creationId xmlns:a16="http://schemas.microsoft.com/office/drawing/2014/main" id="{4774A744-40F3-492B-B265-7822D4A0A549}"/>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vi-VN"/>
          </a:p>
        </p:txBody>
      </p:sp>
      <p:sp>
        <p:nvSpPr>
          <p:cNvPr id="1030" name="Rectangle 6">
            <a:extLst>
              <a:ext uri="{FF2B5EF4-FFF2-40B4-BE49-F238E27FC236}">
                <a16:creationId xmlns:a16="http://schemas.microsoft.com/office/drawing/2014/main" id="{D8B89F31-1773-4330-A734-5598BDFC17C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CAA9D07-E718-48E7-AF36-C5F19101E98A}"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4CBC96D7-4E2D-4632-A846-D00CED2EE353}"/>
              </a:ext>
            </a:extLst>
          </p:cNvPr>
          <p:cNvGrpSpPr>
            <a:grpSpLocks/>
          </p:cNvGrpSpPr>
          <p:nvPr/>
        </p:nvGrpSpPr>
        <p:grpSpPr bwMode="auto">
          <a:xfrm>
            <a:off x="1071563" y="304800"/>
            <a:ext cx="7615237" cy="1106488"/>
            <a:chOff x="675" y="192"/>
            <a:chExt cx="4797" cy="697"/>
          </a:xfrm>
        </p:grpSpPr>
        <p:sp>
          <p:nvSpPr>
            <p:cNvPr id="1032" name="Oval 3">
              <a:extLst>
                <a:ext uri="{FF2B5EF4-FFF2-40B4-BE49-F238E27FC236}">
                  <a16:creationId xmlns:a16="http://schemas.microsoft.com/office/drawing/2014/main" id="{E51ED333-F700-453F-A82D-1C2242652379}"/>
                </a:ext>
              </a:extLst>
            </p:cNvPr>
            <p:cNvSpPr>
              <a:spLocks noChangeArrowheads="1"/>
            </p:cNvSpPr>
            <p:nvPr/>
          </p:nvSpPr>
          <p:spPr bwMode="hidden">
            <a:xfrm flipH="1">
              <a:off x="3067" y="192"/>
              <a:ext cx="696" cy="696"/>
            </a:xfrm>
            <a:prstGeom prst="ellipse">
              <a:avLst/>
            </a:prstGeom>
            <a:solidFill>
              <a:schemeClr val="accent2"/>
            </a:solidFill>
            <a:ln>
              <a:noFill/>
            </a:ln>
            <a:effectLst/>
          </p:spPr>
          <p:txBody>
            <a:bodyPr wrap="none" anchor="ctr"/>
            <a:lstStyle>
              <a:lvl1pPr>
                <a:defRPr sz="6600">
                  <a:solidFill>
                    <a:schemeClr val="tx1"/>
                  </a:solidFill>
                  <a:latin typeface="Arial" panose="020B0604020202020204" pitchFamily="34" charset="0"/>
                </a:defRPr>
              </a:lvl1pPr>
              <a:lvl2pPr marL="742950" indent="-285750">
                <a:defRPr sz="6600">
                  <a:solidFill>
                    <a:schemeClr val="tx1"/>
                  </a:solidFill>
                  <a:latin typeface="Arial" panose="020B0604020202020204" pitchFamily="34" charset="0"/>
                </a:defRPr>
              </a:lvl2pPr>
              <a:lvl3pPr marL="1143000" indent="-228600">
                <a:defRPr sz="6600">
                  <a:solidFill>
                    <a:schemeClr val="tx1"/>
                  </a:solidFill>
                  <a:latin typeface="Arial" panose="020B0604020202020204" pitchFamily="34" charset="0"/>
                </a:defRPr>
              </a:lvl3pPr>
              <a:lvl4pPr marL="1600200" indent="-228600">
                <a:defRPr sz="6600">
                  <a:solidFill>
                    <a:schemeClr val="tx1"/>
                  </a:solidFill>
                  <a:latin typeface="Arial" panose="020B0604020202020204" pitchFamily="34" charset="0"/>
                </a:defRPr>
              </a:lvl4pPr>
              <a:lvl5pPr marL="2057400" indent="-228600">
                <a:defRPr sz="6600">
                  <a:solidFill>
                    <a:schemeClr val="tx1"/>
                  </a:solidFill>
                  <a:latin typeface="Arial" panose="020B0604020202020204" pitchFamily="34" charset="0"/>
                </a:defRPr>
              </a:lvl5pPr>
              <a:lvl6pPr marL="2514600" indent="-228600" eaLnBrk="0" fontAlgn="base" hangingPunct="0">
                <a:spcBef>
                  <a:spcPct val="0"/>
                </a:spcBef>
                <a:spcAft>
                  <a:spcPct val="0"/>
                </a:spcAft>
                <a:defRPr sz="6600">
                  <a:solidFill>
                    <a:schemeClr val="tx1"/>
                  </a:solidFill>
                  <a:latin typeface="Arial" panose="020B0604020202020204" pitchFamily="34" charset="0"/>
                </a:defRPr>
              </a:lvl6pPr>
              <a:lvl7pPr marL="2971800" indent="-228600" eaLnBrk="0" fontAlgn="base" hangingPunct="0">
                <a:spcBef>
                  <a:spcPct val="0"/>
                </a:spcBef>
                <a:spcAft>
                  <a:spcPct val="0"/>
                </a:spcAft>
                <a:defRPr sz="6600">
                  <a:solidFill>
                    <a:schemeClr val="tx1"/>
                  </a:solidFill>
                  <a:latin typeface="Arial" panose="020B0604020202020204" pitchFamily="34" charset="0"/>
                </a:defRPr>
              </a:lvl7pPr>
              <a:lvl8pPr marL="3429000" indent="-228600" eaLnBrk="0" fontAlgn="base" hangingPunct="0">
                <a:spcBef>
                  <a:spcPct val="0"/>
                </a:spcBef>
                <a:spcAft>
                  <a:spcPct val="0"/>
                </a:spcAft>
                <a:defRPr sz="6600">
                  <a:solidFill>
                    <a:schemeClr val="tx1"/>
                  </a:solidFill>
                  <a:latin typeface="Arial" panose="020B0604020202020204" pitchFamily="34" charset="0"/>
                </a:defRPr>
              </a:lvl8pPr>
              <a:lvl9pPr marL="3886200" indent="-228600" eaLnBrk="0" fontAlgn="base" hangingPunct="0">
                <a:spcBef>
                  <a:spcPct val="0"/>
                </a:spcBef>
                <a:spcAft>
                  <a:spcPct val="0"/>
                </a:spcAft>
                <a:defRPr sz="6600">
                  <a:solidFill>
                    <a:schemeClr val="tx1"/>
                  </a:solidFill>
                  <a:latin typeface="Arial" panose="020B0604020202020204" pitchFamily="34" charset="0"/>
                </a:defRPr>
              </a:lvl9pPr>
            </a:lstStyle>
            <a:p>
              <a:pPr algn="ctr">
                <a:defRPr/>
              </a:pPr>
              <a:endParaRPr lang="en-US" altLang="en-US" sz="2400">
                <a:latin typeface="Times New Roman" panose="02020603050405020304" pitchFamily="18" charset="0"/>
                <a:cs typeface="+mn-cs"/>
              </a:endParaRPr>
            </a:p>
          </p:txBody>
        </p:sp>
        <p:sp>
          <p:nvSpPr>
            <p:cNvPr id="1033" name="Oval 4">
              <a:extLst>
                <a:ext uri="{FF2B5EF4-FFF2-40B4-BE49-F238E27FC236}">
                  <a16:creationId xmlns:a16="http://schemas.microsoft.com/office/drawing/2014/main" id="{711C4ED1-138B-43B1-8F5E-B2EA4968E48A}"/>
                </a:ext>
              </a:extLst>
            </p:cNvPr>
            <p:cNvSpPr>
              <a:spLocks noChangeArrowheads="1"/>
            </p:cNvSpPr>
            <p:nvPr/>
          </p:nvSpPr>
          <p:spPr bwMode="hidden">
            <a:xfrm flipH="1">
              <a:off x="4777" y="192"/>
              <a:ext cx="695" cy="696"/>
            </a:xfrm>
            <a:prstGeom prst="ellipse">
              <a:avLst/>
            </a:prstGeom>
            <a:solidFill>
              <a:schemeClr val="accent2"/>
            </a:solidFill>
            <a:ln>
              <a:noFill/>
            </a:ln>
            <a:effectLst/>
          </p:spPr>
          <p:txBody>
            <a:bodyPr wrap="none" anchor="ctr"/>
            <a:lstStyle>
              <a:lvl1pPr>
                <a:defRPr sz="6600">
                  <a:solidFill>
                    <a:schemeClr val="tx1"/>
                  </a:solidFill>
                  <a:latin typeface="Arial" panose="020B0604020202020204" pitchFamily="34" charset="0"/>
                </a:defRPr>
              </a:lvl1pPr>
              <a:lvl2pPr marL="742950" indent="-285750">
                <a:defRPr sz="6600">
                  <a:solidFill>
                    <a:schemeClr val="tx1"/>
                  </a:solidFill>
                  <a:latin typeface="Arial" panose="020B0604020202020204" pitchFamily="34" charset="0"/>
                </a:defRPr>
              </a:lvl2pPr>
              <a:lvl3pPr marL="1143000" indent="-228600">
                <a:defRPr sz="6600">
                  <a:solidFill>
                    <a:schemeClr val="tx1"/>
                  </a:solidFill>
                  <a:latin typeface="Arial" panose="020B0604020202020204" pitchFamily="34" charset="0"/>
                </a:defRPr>
              </a:lvl3pPr>
              <a:lvl4pPr marL="1600200" indent="-228600">
                <a:defRPr sz="6600">
                  <a:solidFill>
                    <a:schemeClr val="tx1"/>
                  </a:solidFill>
                  <a:latin typeface="Arial" panose="020B0604020202020204" pitchFamily="34" charset="0"/>
                </a:defRPr>
              </a:lvl4pPr>
              <a:lvl5pPr marL="2057400" indent="-228600">
                <a:defRPr sz="6600">
                  <a:solidFill>
                    <a:schemeClr val="tx1"/>
                  </a:solidFill>
                  <a:latin typeface="Arial" panose="020B0604020202020204" pitchFamily="34" charset="0"/>
                </a:defRPr>
              </a:lvl5pPr>
              <a:lvl6pPr marL="2514600" indent="-228600" eaLnBrk="0" fontAlgn="base" hangingPunct="0">
                <a:spcBef>
                  <a:spcPct val="0"/>
                </a:spcBef>
                <a:spcAft>
                  <a:spcPct val="0"/>
                </a:spcAft>
                <a:defRPr sz="6600">
                  <a:solidFill>
                    <a:schemeClr val="tx1"/>
                  </a:solidFill>
                  <a:latin typeface="Arial" panose="020B0604020202020204" pitchFamily="34" charset="0"/>
                </a:defRPr>
              </a:lvl6pPr>
              <a:lvl7pPr marL="2971800" indent="-228600" eaLnBrk="0" fontAlgn="base" hangingPunct="0">
                <a:spcBef>
                  <a:spcPct val="0"/>
                </a:spcBef>
                <a:spcAft>
                  <a:spcPct val="0"/>
                </a:spcAft>
                <a:defRPr sz="6600">
                  <a:solidFill>
                    <a:schemeClr val="tx1"/>
                  </a:solidFill>
                  <a:latin typeface="Arial" panose="020B0604020202020204" pitchFamily="34" charset="0"/>
                </a:defRPr>
              </a:lvl7pPr>
              <a:lvl8pPr marL="3429000" indent="-228600" eaLnBrk="0" fontAlgn="base" hangingPunct="0">
                <a:spcBef>
                  <a:spcPct val="0"/>
                </a:spcBef>
                <a:spcAft>
                  <a:spcPct val="0"/>
                </a:spcAft>
                <a:defRPr sz="6600">
                  <a:solidFill>
                    <a:schemeClr val="tx1"/>
                  </a:solidFill>
                  <a:latin typeface="Arial" panose="020B0604020202020204" pitchFamily="34" charset="0"/>
                </a:defRPr>
              </a:lvl8pPr>
              <a:lvl9pPr marL="3886200" indent="-228600" eaLnBrk="0" fontAlgn="base" hangingPunct="0">
                <a:spcBef>
                  <a:spcPct val="0"/>
                </a:spcBef>
                <a:spcAft>
                  <a:spcPct val="0"/>
                </a:spcAft>
                <a:defRPr sz="6600">
                  <a:solidFill>
                    <a:schemeClr val="tx1"/>
                  </a:solidFill>
                  <a:latin typeface="Arial" panose="020B0604020202020204" pitchFamily="34" charset="0"/>
                </a:defRPr>
              </a:lvl9pPr>
            </a:lstStyle>
            <a:p>
              <a:pPr algn="ctr">
                <a:defRPr/>
              </a:pPr>
              <a:endParaRPr lang="en-US" altLang="en-US" sz="2400">
                <a:latin typeface="Times New Roman" panose="02020603050405020304" pitchFamily="18" charset="0"/>
                <a:cs typeface="+mn-cs"/>
              </a:endParaRPr>
            </a:p>
          </p:txBody>
        </p:sp>
        <p:sp>
          <p:nvSpPr>
            <p:cNvPr id="1034" name="Oval 5">
              <a:extLst>
                <a:ext uri="{FF2B5EF4-FFF2-40B4-BE49-F238E27FC236}">
                  <a16:creationId xmlns:a16="http://schemas.microsoft.com/office/drawing/2014/main" id="{A53861AF-A138-4458-9D54-792CE6AFF660}"/>
                </a:ext>
              </a:extLst>
            </p:cNvPr>
            <p:cNvSpPr>
              <a:spLocks noChangeArrowheads="1"/>
            </p:cNvSpPr>
            <p:nvPr/>
          </p:nvSpPr>
          <p:spPr bwMode="hidden">
            <a:xfrm flipH="1">
              <a:off x="675" y="193"/>
              <a:ext cx="695" cy="696"/>
            </a:xfrm>
            <a:prstGeom prst="ellipse">
              <a:avLst/>
            </a:prstGeom>
            <a:solidFill>
              <a:schemeClr val="accent2"/>
            </a:solidFill>
            <a:ln>
              <a:noFill/>
            </a:ln>
            <a:effectLst/>
          </p:spPr>
          <p:txBody>
            <a:bodyPr wrap="none" anchor="ctr"/>
            <a:lstStyle>
              <a:lvl1pPr>
                <a:defRPr sz="6600">
                  <a:solidFill>
                    <a:schemeClr val="tx1"/>
                  </a:solidFill>
                  <a:latin typeface="Arial" panose="020B0604020202020204" pitchFamily="34" charset="0"/>
                </a:defRPr>
              </a:lvl1pPr>
              <a:lvl2pPr marL="742950" indent="-285750">
                <a:defRPr sz="6600">
                  <a:solidFill>
                    <a:schemeClr val="tx1"/>
                  </a:solidFill>
                  <a:latin typeface="Arial" panose="020B0604020202020204" pitchFamily="34" charset="0"/>
                </a:defRPr>
              </a:lvl2pPr>
              <a:lvl3pPr marL="1143000" indent="-228600">
                <a:defRPr sz="6600">
                  <a:solidFill>
                    <a:schemeClr val="tx1"/>
                  </a:solidFill>
                  <a:latin typeface="Arial" panose="020B0604020202020204" pitchFamily="34" charset="0"/>
                </a:defRPr>
              </a:lvl3pPr>
              <a:lvl4pPr marL="1600200" indent="-228600">
                <a:defRPr sz="6600">
                  <a:solidFill>
                    <a:schemeClr val="tx1"/>
                  </a:solidFill>
                  <a:latin typeface="Arial" panose="020B0604020202020204" pitchFamily="34" charset="0"/>
                </a:defRPr>
              </a:lvl4pPr>
              <a:lvl5pPr marL="2057400" indent="-228600">
                <a:defRPr sz="6600">
                  <a:solidFill>
                    <a:schemeClr val="tx1"/>
                  </a:solidFill>
                  <a:latin typeface="Arial" panose="020B0604020202020204" pitchFamily="34" charset="0"/>
                </a:defRPr>
              </a:lvl5pPr>
              <a:lvl6pPr marL="2514600" indent="-228600" eaLnBrk="0" fontAlgn="base" hangingPunct="0">
                <a:spcBef>
                  <a:spcPct val="0"/>
                </a:spcBef>
                <a:spcAft>
                  <a:spcPct val="0"/>
                </a:spcAft>
                <a:defRPr sz="6600">
                  <a:solidFill>
                    <a:schemeClr val="tx1"/>
                  </a:solidFill>
                  <a:latin typeface="Arial" panose="020B0604020202020204" pitchFamily="34" charset="0"/>
                </a:defRPr>
              </a:lvl6pPr>
              <a:lvl7pPr marL="2971800" indent="-228600" eaLnBrk="0" fontAlgn="base" hangingPunct="0">
                <a:spcBef>
                  <a:spcPct val="0"/>
                </a:spcBef>
                <a:spcAft>
                  <a:spcPct val="0"/>
                </a:spcAft>
                <a:defRPr sz="6600">
                  <a:solidFill>
                    <a:schemeClr val="tx1"/>
                  </a:solidFill>
                  <a:latin typeface="Arial" panose="020B0604020202020204" pitchFamily="34" charset="0"/>
                </a:defRPr>
              </a:lvl7pPr>
              <a:lvl8pPr marL="3429000" indent="-228600" eaLnBrk="0" fontAlgn="base" hangingPunct="0">
                <a:spcBef>
                  <a:spcPct val="0"/>
                </a:spcBef>
                <a:spcAft>
                  <a:spcPct val="0"/>
                </a:spcAft>
                <a:defRPr sz="6600">
                  <a:solidFill>
                    <a:schemeClr val="tx1"/>
                  </a:solidFill>
                  <a:latin typeface="Arial" panose="020B0604020202020204" pitchFamily="34" charset="0"/>
                </a:defRPr>
              </a:lvl8pPr>
              <a:lvl9pPr marL="3886200" indent="-228600" eaLnBrk="0" fontAlgn="base" hangingPunct="0">
                <a:spcBef>
                  <a:spcPct val="0"/>
                </a:spcBef>
                <a:spcAft>
                  <a:spcPct val="0"/>
                </a:spcAft>
                <a:defRPr sz="6600">
                  <a:solidFill>
                    <a:schemeClr val="tx1"/>
                  </a:solidFill>
                  <a:latin typeface="Arial" panose="020B0604020202020204" pitchFamily="34" charset="0"/>
                </a:defRPr>
              </a:lvl9pPr>
            </a:lstStyle>
            <a:p>
              <a:pPr algn="ctr">
                <a:defRPr/>
              </a:pPr>
              <a:endParaRPr lang="en-US" altLang="en-US" sz="2400">
                <a:latin typeface="Times New Roman" panose="02020603050405020304" pitchFamily="18" charset="0"/>
                <a:cs typeface="+mn-cs"/>
              </a:endParaRPr>
            </a:p>
          </p:txBody>
        </p:sp>
        <p:sp>
          <p:nvSpPr>
            <p:cNvPr id="1035" name="Oval 6">
              <a:extLst>
                <a:ext uri="{FF2B5EF4-FFF2-40B4-BE49-F238E27FC236}">
                  <a16:creationId xmlns:a16="http://schemas.microsoft.com/office/drawing/2014/main" id="{91E14A93-7C08-4D6E-8E40-620A4AE82C2E}"/>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lvl1pPr>
                <a:defRPr sz="6600">
                  <a:solidFill>
                    <a:schemeClr val="tx1"/>
                  </a:solidFill>
                  <a:latin typeface="Arial" panose="020B0604020202020204" pitchFamily="34" charset="0"/>
                </a:defRPr>
              </a:lvl1pPr>
              <a:lvl2pPr marL="742950" indent="-285750">
                <a:defRPr sz="6600">
                  <a:solidFill>
                    <a:schemeClr val="tx1"/>
                  </a:solidFill>
                  <a:latin typeface="Arial" panose="020B0604020202020204" pitchFamily="34" charset="0"/>
                </a:defRPr>
              </a:lvl2pPr>
              <a:lvl3pPr marL="1143000" indent="-228600">
                <a:defRPr sz="6600">
                  <a:solidFill>
                    <a:schemeClr val="tx1"/>
                  </a:solidFill>
                  <a:latin typeface="Arial" panose="020B0604020202020204" pitchFamily="34" charset="0"/>
                </a:defRPr>
              </a:lvl3pPr>
              <a:lvl4pPr marL="1600200" indent="-228600">
                <a:defRPr sz="6600">
                  <a:solidFill>
                    <a:schemeClr val="tx1"/>
                  </a:solidFill>
                  <a:latin typeface="Arial" panose="020B0604020202020204" pitchFamily="34" charset="0"/>
                </a:defRPr>
              </a:lvl4pPr>
              <a:lvl5pPr marL="2057400" indent="-228600">
                <a:defRPr sz="6600">
                  <a:solidFill>
                    <a:schemeClr val="tx1"/>
                  </a:solidFill>
                  <a:latin typeface="Arial" panose="020B0604020202020204" pitchFamily="34" charset="0"/>
                </a:defRPr>
              </a:lvl5pPr>
              <a:lvl6pPr marL="2514600" indent="-228600" eaLnBrk="0" fontAlgn="base" hangingPunct="0">
                <a:spcBef>
                  <a:spcPct val="0"/>
                </a:spcBef>
                <a:spcAft>
                  <a:spcPct val="0"/>
                </a:spcAft>
                <a:defRPr sz="6600">
                  <a:solidFill>
                    <a:schemeClr val="tx1"/>
                  </a:solidFill>
                  <a:latin typeface="Arial" panose="020B0604020202020204" pitchFamily="34" charset="0"/>
                </a:defRPr>
              </a:lvl6pPr>
              <a:lvl7pPr marL="2971800" indent="-228600" eaLnBrk="0" fontAlgn="base" hangingPunct="0">
                <a:spcBef>
                  <a:spcPct val="0"/>
                </a:spcBef>
                <a:spcAft>
                  <a:spcPct val="0"/>
                </a:spcAft>
                <a:defRPr sz="6600">
                  <a:solidFill>
                    <a:schemeClr val="tx1"/>
                  </a:solidFill>
                  <a:latin typeface="Arial" panose="020B0604020202020204" pitchFamily="34" charset="0"/>
                </a:defRPr>
              </a:lvl7pPr>
              <a:lvl8pPr marL="3429000" indent="-228600" eaLnBrk="0" fontAlgn="base" hangingPunct="0">
                <a:spcBef>
                  <a:spcPct val="0"/>
                </a:spcBef>
                <a:spcAft>
                  <a:spcPct val="0"/>
                </a:spcAft>
                <a:defRPr sz="6600">
                  <a:solidFill>
                    <a:schemeClr val="tx1"/>
                  </a:solidFill>
                  <a:latin typeface="Arial" panose="020B0604020202020204" pitchFamily="34" charset="0"/>
                </a:defRPr>
              </a:lvl8pPr>
              <a:lvl9pPr marL="3886200" indent="-228600" eaLnBrk="0" fontAlgn="base" hangingPunct="0">
                <a:spcBef>
                  <a:spcPct val="0"/>
                </a:spcBef>
                <a:spcAft>
                  <a:spcPct val="0"/>
                </a:spcAft>
                <a:defRPr sz="6600">
                  <a:solidFill>
                    <a:schemeClr val="tx1"/>
                  </a:solidFill>
                  <a:latin typeface="Arial" panose="020B0604020202020204" pitchFamily="34" charset="0"/>
                </a:defRPr>
              </a:lvl9pPr>
            </a:lstStyle>
            <a:p>
              <a:pPr algn="ctr">
                <a:defRPr/>
              </a:pPr>
              <a:endParaRPr lang="en-US" altLang="en-US" sz="2400">
                <a:latin typeface="Times New Roman" panose="02020603050405020304" pitchFamily="18" charset="0"/>
                <a:cs typeface="+mn-cs"/>
              </a:endParaRPr>
            </a:p>
          </p:txBody>
        </p:sp>
        <p:sp>
          <p:nvSpPr>
            <p:cNvPr id="1036" name="Oval 7">
              <a:extLst>
                <a:ext uri="{FF2B5EF4-FFF2-40B4-BE49-F238E27FC236}">
                  <a16:creationId xmlns:a16="http://schemas.microsoft.com/office/drawing/2014/main" id="{1B9A660F-37D4-46D8-931B-B8E1BA4214D6}"/>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lvl1pPr>
                <a:defRPr sz="6600">
                  <a:solidFill>
                    <a:schemeClr val="tx1"/>
                  </a:solidFill>
                  <a:latin typeface="Arial" panose="020B0604020202020204" pitchFamily="34" charset="0"/>
                </a:defRPr>
              </a:lvl1pPr>
              <a:lvl2pPr marL="742950" indent="-285750">
                <a:defRPr sz="6600">
                  <a:solidFill>
                    <a:schemeClr val="tx1"/>
                  </a:solidFill>
                  <a:latin typeface="Arial" panose="020B0604020202020204" pitchFamily="34" charset="0"/>
                </a:defRPr>
              </a:lvl2pPr>
              <a:lvl3pPr marL="1143000" indent="-228600">
                <a:defRPr sz="6600">
                  <a:solidFill>
                    <a:schemeClr val="tx1"/>
                  </a:solidFill>
                  <a:latin typeface="Arial" panose="020B0604020202020204" pitchFamily="34" charset="0"/>
                </a:defRPr>
              </a:lvl3pPr>
              <a:lvl4pPr marL="1600200" indent="-228600">
                <a:defRPr sz="6600">
                  <a:solidFill>
                    <a:schemeClr val="tx1"/>
                  </a:solidFill>
                  <a:latin typeface="Arial" panose="020B0604020202020204" pitchFamily="34" charset="0"/>
                </a:defRPr>
              </a:lvl4pPr>
              <a:lvl5pPr marL="2057400" indent="-228600">
                <a:defRPr sz="6600">
                  <a:solidFill>
                    <a:schemeClr val="tx1"/>
                  </a:solidFill>
                  <a:latin typeface="Arial" panose="020B0604020202020204" pitchFamily="34" charset="0"/>
                </a:defRPr>
              </a:lvl5pPr>
              <a:lvl6pPr marL="2514600" indent="-228600" eaLnBrk="0" fontAlgn="base" hangingPunct="0">
                <a:spcBef>
                  <a:spcPct val="0"/>
                </a:spcBef>
                <a:spcAft>
                  <a:spcPct val="0"/>
                </a:spcAft>
                <a:defRPr sz="6600">
                  <a:solidFill>
                    <a:schemeClr val="tx1"/>
                  </a:solidFill>
                  <a:latin typeface="Arial" panose="020B0604020202020204" pitchFamily="34" charset="0"/>
                </a:defRPr>
              </a:lvl6pPr>
              <a:lvl7pPr marL="2971800" indent="-228600" eaLnBrk="0" fontAlgn="base" hangingPunct="0">
                <a:spcBef>
                  <a:spcPct val="0"/>
                </a:spcBef>
                <a:spcAft>
                  <a:spcPct val="0"/>
                </a:spcAft>
                <a:defRPr sz="6600">
                  <a:solidFill>
                    <a:schemeClr val="tx1"/>
                  </a:solidFill>
                  <a:latin typeface="Arial" panose="020B0604020202020204" pitchFamily="34" charset="0"/>
                </a:defRPr>
              </a:lvl7pPr>
              <a:lvl8pPr marL="3429000" indent="-228600" eaLnBrk="0" fontAlgn="base" hangingPunct="0">
                <a:spcBef>
                  <a:spcPct val="0"/>
                </a:spcBef>
                <a:spcAft>
                  <a:spcPct val="0"/>
                </a:spcAft>
                <a:defRPr sz="6600">
                  <a:solidFill>
                    <a:schemeClr val="tx1"/>
                  </a:solidFill>
                  <a:latin typeface="Arial" panose="020B0604020202020204" pitchFamily="34" charset="0"/>
                </a:defRPr>
              </a:lvl8pPr>
              <a:lvl9pPr marL="3886200" indent="-228600" eaLnBrk="0" fontAlgn="base" hangingPunct="0">
                <a:spcBef>
                  <a:spcPct val="0"/>
                </a:spcBef>
                <a:spcAft>
                  <a:spcPct val="0"/>
                </a:spcAft>
                <a:defRPr sz="6600">
                  <a:solidFill>
                    <a:schemeClr val="tx1"/>
                  </a:solidFill>
                  <a:latin typeface="Arial" panose="020B0604020202020204" pitchFamily="34" charset="0"/>
                </a:defRPr>
              </a:lvl9pPr>
            </a:lstStyle>
            <a:p>
              <a:pPr algn="ctr">
                <a:defRPr/>
              </a:pPr>
              <a:endParaRPr lang="en-US" altLang="en-US" sz="2400">
                <a:latin typeface="Times New Roman" panose="02020603050405020304" pitchFamily="18" charset="0"/>
                <a:cs typeface="+mn-cs"/>
              </a:endParaRPr>
            </a:p>
          </p:txBody>
        </p:sp>
      </p:grpSp>
      <p:sp>
        <p:nvSpPr>
          <p:cNvPr id="2051" name="Rectangle 8">
            <a:extLst>
              <a:ext uri="{FF2B5EF4-FFF2-40B4-BE49-F238E27FC236}">
                <a16:creationId xmlns:a16="http://schemas.microsoft.com/office/drawing/2014/main" id="{50D59593-4A71-4103-B15C-AEFAB1AC220A}"/>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4505" name="Rectangle 9">
            <a:extLst>
              <a:ext uri="{FF2B5EF4-FFF2-40B4-BE49-F238E27FC236}">
                <a16:creationId xmlns:a16="http://schemas.microsoft.com/office/drawing/2014/main" id="{9CA0B6D7-B0B9-4836-A829-4C6C55E12BC6}"/>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cs typeface="+mn-cs"/>
              </a:defRPr>
            </a:lvl1pPr>
          </a:lstStyle>
          <a:p>
            <a:pPr>
              <a:defRPr/>
            </a:pPr>
            <a:endParaRPr lang="en-US" altLang="en-US"/>
          </a:p>
        </p:txBody>
      </p:sp>
      <p:sp>
        <p:nvSpPr>
          <p:cNvPr id="234506" name="Rectangle 10">
            <a:extLst>
              <a:ext uri="{FF2B5EF4-FFF2-40B4-BE49-F238E27FC236}">
                <a16:creationId xmlns:a16="http://schemas.microsoft.com/office/drawing/2014/main" id="{45D4386A-85F2-4B5F-90F3-160E918D028A}"/>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cs typeface="+mn-cs"/>
              </a:defRPr>
            </a:lvl1pPr>
          </a:lstStyle>
          <a:p>
            <a:pPr>
              <a:defRPr/>
            </a:pPr>
            <a:endParaRPr lang="en-US" altLang="en-US"/>
          </a:p>
        </p:txBody>
      </p:sp>
      <p:sp>
        <p:nvSpPr>
          <p:cNvPr id="234507" name="Rectangle 11">
            <a:extLst>
              <a:ext uri="{FF2B5EF4-FFF2-40B4-BE49-F238E27FC236}">
                <a16:creationId xmlns:a16="http://schemas.microsoft.com/office/drawing/2014/main" id="{FC4B22B2-F361-44BA-AD96-4C2290C500CE}"/>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E45B76C2-5FDD-4175-B253-0D6C37F346F9}" type="slidenum">
              <a:rPr lang="en-US" altLang="en-US"/>
              <a:pPr>
                <a:defRPr/>
              </a:pPr>
              <a:t>‹#›</a:t>
            </a:fld>
            <a:endParaRPr lang="en-US" altLang="en-US"/>
          </a:p>
        </p:txBody>
      </p:sp>
      <p:sp>
        <p:nvSpPr>
          <p:cNvPr id="2055" name="Rectangle 12">
            <a:extLst>
              <a:ext uri="{FF2B5EF4-FFF2-40B4-BE49-F238E27FC236}">
                <a16:creationId xmlns:a16="http://schemas.microsoft.com/office/drawing/2014/main" id="{51A1F75A-DDC4-4883-A509-F6C13DEC093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Bar dir="vert"/>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10" Type="http://schemas.openxmlformats.org/officeDocument/2006/relationships/image" Target="../media/image9.gif"/><Relationship Id="rId4" Type="http://schemas.openxmlformats.org/officeDocument/2006/relationships/image" Target="../media/image3.wm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10" Type="http://schemas.openxmlformats.org/officeDocument/2006/relationships/image" Target="../media/image9.gif"/><Relationship Id="rId4" Type="http://schemas.openxmlformats.org/officeDocument/2006/relationships/image" Target="../media/image3.wmf"/><Relationship Id="rId9" Type="http://schemas.openxmlformats.org/officeDocument/2006/relationships/image" Target="../media/image8.gif"/></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9.xml"/><Relationship Id="rId5" Type="http://schemas.openxmlformats.org/officeDocument/2006/relationships/image" Target="../media/image15.gif"/><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9.xml"/><Relationship Id="rId5" Type="http://schemas.openxmlformats.org/officeDocument/2006/relationships/image" Target="../media/image15.gif"/><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7073915-C02C-4F20-BCE0-3AA300B461A6}"/>
              </a:ext>
            </a:extLst>
          </p:cNvPr>
          <p:cNvSpPr>
            <a:spLocks noGrp="1" noChangeArrowheads="1"/>
          </p:cNvSpPr>
          <p:nvPr>
            <p:ph type="body" idx="1"/>
          </p:nvPr>
        </p:nvSpPr>
        <p:spPr/>
        <p:txBody>
          <a:bodyPr/>
          <a:lstStyle/>
          <a:p>
            <a:pPr eaLnBrk="1" hangingPunct="1">
              <a:buFontTx/>
              <a:buNone/>
            </a:pPr>
            <a:endParaRPr lang="en-US" altLang="en-US"/>
          </a:p>
          <a:p>
            <a:pPr eaLnBrk="1" hangingPunct="1">
              <a:buFontTx/>
              <a:buNone/>
            </a:pPr>
            <a:r>
              <a:rPr lang="en-US" altLang="en-US"/>
              <a:t> </a:t>
            </a:r>
          </a:p>
          <a:p>
            <a:pPr eaLnBrk="1" hangingPunct="1">
              <a:buFontTx/>
              <a:buNone/>
            </a:pPr>
            <a:endParaRPr lang="en-US" altLang="en-US"/>
          </a:p>
        </p:txBody>
      </p:sp>
      <p:pic>
        <p:nvPicPr>
          <p:cNvPr id="5123" name="Picture 3" descr="TULIP">
            <a:extLst>
              <a:ext uri="{FF2B5EF4-FFF2-40B4-BE49-F238E27FC236}">
                <a16:creationId xmlns:a16="http://schemas.microsoft.com/office/drawing/2014/main" id="{DF786C94-68F8-431E-812C-C3EC633BC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0" y="5600700"/>
            <a:ext cx="12382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TULIP">
            <a:extLst>
              <a:ext uri="{FF2B5EF4-FFF2-40B4-BE49-F238E27FC236}">
                <a16:creationId xmlns:a16="http://schemas.microsoft.com/office/drawing/2014/main" id="{3E9435A3-0DD5-4282-A174-23C975EE9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5600700"/>
            <a:ext cx="12382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TULIP">
            <a:extLst>
              <a:ext uri="{FF2B5EF4-FFF2-40B4-BE49-F238E27FC236}">
                <a16:creationId xmlns:a16="http://schemas.microsoft.com/office/drawing/2014/main" id="{3BB27648-B6AD-4DF3-B17D-010B465EA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600700"/>
            <a:ext cx="12382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TULIP">
            <a:extLst>
              <a:ext uri="{FF2B5EF4-FFF2-40B4-BE49-F238E27FC236}">
                <a16:creationId xmlns:a16="http://schemas.microsoft.com/office/drawing/2014/main" id="{B600FD50-13CE-43F5-8AAE-C4E6A93C9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600700"/>
            <a:ext cx="12382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TULIP">
            <a:extLst>
              <a:ext uri="{FF2B5EF4-FFF2-40B4-BE49-F238E27FC236}">
                <a16:creationId xmlns:a16="http://schemas.microsoft.com/office/drawing/2014/main" id="{C3C71361-B76D-48B7-BBBC-3538623F9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600700"/>
            <a:ext cx="12382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Photobucket">
            <a:extLst>
              <a:ext uri="{FF2B5EF4-FFF2-40B4-BE49-F238E27FC236}">
                <a16:creationId xmlns:a16="http://schemas.microsoft.com/office/drawing/2014/main" id="{0657C7BA-BDB2-405A-A532-F3CA4DEE1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46038"/>
            <a:ext cx="927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Photobucket">
            <a:extLst>
              <a:ext uri="{FF2B5EF4-FFF2-40B4-BE49-F238E27FC236}">
                <a16:creationId xmlns:a16="http://schemas.microsoft.com/office/drawing/2014/main" id="{F216FF18-01F9-4294-9887-C67AE5317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7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BELLBRDR">
            <a:extLst>
              <a:ext uri="{FF2B5EF4-FFF2-40B4-BE49-F238E27FC236}">
                <a16:creationId xmlns:a16="http://schemas.microsoft.com/office/drawing/2014/main" id="{A733F9FE-DCE6-48FD-B319-183B1F5F70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0"/>
            <a:ext cx="2628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descr="BELLBRDR">
            <a:extLst>
              <a:ext uri="{FF2B5EF4-FFF2-40B4-BE49-F238E27FC236}">
                <a16:creationId xmlns:a16="http://schemas.microsoft.com/office/drawing/2014/main" id="{52DAD5AE-4AFE-4C6E-9D17-2D5CD185D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0"/>
            <a:ext cx="2628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BELLBRDR">
            <a:extLst>
              <a:ext uri="{FF2B5EF4-FFF2-40B4-BE49-F238E27FC236}">
                <a16:creationId xmlns:a16="http://schemas.microsoft.com/office/drawing/2014/main" id="{AAC1CFB7-AB45-4A2F-A8C4-CF48400D9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0"/>
            <a:ext cx="2628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3" descr="Photobucket">
            <a:extLst>
              <a:ext uri="{FF2B5EF4-FFF2-40B4-BE49-F238E27FC236}">
                <a16:creationId xmlns:a16="http://schemas.microsoft.com/office/drawing/2014/main" id="{B356DA98-504E-4542-A63C-195024DFD4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65400"/>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4" descr="Photobucket">
            <a:extLst>
              <a:ext uri="{FF2B5EF4-FFF2-40B4-BE49-F238E27FC236}">
                <a16:creationId xmlns:a16="http://schemas.microsoft.com/office/drawing/2014/main" id="{5839CFD7-B9CC-4C98-90DA-EFFFA6C33D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57563"/>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5" descr="Photobucket">
            <a:extLst>
              <a:ext uri="{FF2B5EF4-FFF2-40B4-BE49-F238E27FC236}">
                <a16:creationId xmlns:a16="http://schemas.microsoft.com/office/drawing/2014/main" id="{50EDCA19-6E4B-449E-9382-8290DCA574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49725"/>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descr="Photobucket">
            <a:extLst>
              <a:ext uri="{FF2B5EF4-FFF2-40B4-BE49-F238E27FC236}">
                <a16:creationId xmlns:a16="http://schemas.microsoft.com/office/drawing/2014/main" id="{B309D28A-B650-4AC1-9AD4-F8341B320A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1400" y="2636838"/>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7" descr="Photobucket">
            <a:extLst>
              <a:ext uri="{FF2B5EF4-FFF2-40B4-BE49-F238E27FC236}">
                <a16:creationId xmlns:a16="http://schemas.microsoft.com/office/drawing/2014/main" id="{90CE05A6-7113-430E-8160-FD111E8470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1400" y="3284538"/>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8" descr="Photobucket">
            <a:extLst>
              <a:ext uri="{FF2B5EF4-FFF2-40B4-BE49-F238E27FC236}">
                <a16:creationId xmlns:a16="http://schemas.microsoft.com/office/drawing/2014/main" id="{0719F878-EF8F-4DBE-9C3A-D6B46E6938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1400" y="3933825"/>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Text Box 19">
            <a:extLst>
              <a:ext uri="{FF2B5EF4-FFF2-40B4-BE49-F238E27FC236}">
                <a16:creationId xmlns:a16="http://schemas.microsoft.com/office/drawing/2014/main" id="{C9CC4911-AA39-4D18-AAEC-4D12A4E40E6F}"/>
              </a:ext>
            </a:extLst>
          </p:cNvPr>
          <p:cNvSpPr txBox="1">
            <a:spLocks noChangeArrowheads="1"/>
          </p:cNvSpPr>
          <p:nvPr/>
        </p:nvSpPr>
        <p:spPr bwMode="auto">
          <a:xfrm>
            <a:off x="2057400" y="14478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pic>
        <p:nvPicPr>
          <p:cNvPr id="5141" name="Picture 23" descr="3d butterfly">
            <a:extLst>
              <a:ext uri="{FF2B5EF4-FFF2-40B4-BE49-F238E27FC236}">
                <a16:creationId xmlns:a16="http://schemas.microsoft.com/office/drawing/2014/main" id="{FB8B24E1-6600-4B73-A44B-2012C3B7745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22098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24" descr="3d butterfly">
            <a:extLst>
              <a:ext uri="{FF2B5EF4-FFF2-40B4-BE49-F238E27FC236}">
                <a16:creationId xmlns:a16="http://schemas.microsoft.com/office/drawing/2014/main" id="{C4F8E3F3-BDF9-42C6-BAEC-5D01040D48A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28600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25" descr="Ani_hum1">
            <a:extLst>
              <a:ext uri="{FF2B5EF4-FFF2-40B4-BE49-F238E27FC236}">
                <a16:creationId xmlns:a16="http://schemas.microsoft.com/office/drawing/2014/main" id="{1BBB66A5-B3A5-49CD-92EB-50690A047EB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1371600"/>
            <a:ext cx="1428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26" descr="Bunny3">
            <a:extLst>
              <a:ext uri="{FF2B5EF4-FFF2-40B4-BE49-F238E27FC236}">
                <a16:creationId xmlns:a16="http://schemas.microsoft.com/office/drawing/2014/main" id="{73A09796-A5E9-4AA5-8B42-419094960504}"/>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867650" y="5105400"/>
            <a:ext cx="12763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27" descr="blooming_flower_jug_md_wht">
            <a:extLst>
              <a:ext uri="{FF2B5EF4-FFF2-40B4-BE49-F238E27FC236}">
                <a16:creationId xmlns:a16="http://schemas.microsoft.com/office/drawing/2014/main" id="{28917592-0EFD-4D66-8C39-A07BDD5B54F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5410200"/>
            <a:ext cx="55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28" descr="Ani_hum1">
            <a:extLst>
              <a:ext uri="{FF2B5EF4-FFF2-40B4-BE49-F238E27FC236}">
                <a16:creationId xmlns:a16="http://schemas.microsoft.com/office/drawing/2014/main" id="{6D3A508C-79F1-4D5E-B740-908D98FA6D4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524000"/>
            <a:ext cx="1428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7" name="Picture 29" descr="3d butterfly">
            <a:extLst>
              <a:ext uri="{FF2B5EF4-FFF2-40B4-BE49-F238E27FC236}">
                <a16:creationId xmlns:a16="http://schemas.microsoft.com/office/drawing/2014/main" id="{926399EB-7722-430A-B453-88742618B43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2192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30" descr="3d butterfly">
            <a:extLst>
              <a:ext uri="{FF2B5EF4-FFF2-40B4-BE49-F238E27FC236}">
                <a16:creationId xmlns:a16="http://schemas.microsoft.com/office/drawing/2014/main" id="{C0644F73-D21C-44AA-A92A-83FE1034292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33688" y="1227138"/>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31" descr="fleur">
            <a:extLst>
              <a:ext uri="{FF2B5EF4-FFF2-40B4-BE49-F238E27FC236}">
                <a16:creationId xmlns:a16="http://schemas.microsoft.com/office/drawing/2014/main" id="{243EC12E-5387-47B5-90FB-DFDBF94E7218}"/>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09575" y="3233738"/>
            <a:ext cx="7048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 name="TextBox 2">
            <a:extLst>
              <a:ext uri="{FF2B5EF4-FFF2-40B4-BE49-F238E27FC236}">
                <a16:creationId xmlns:a16="http://schemas.microsoft.com/office/drawing/2014/main" id="{CFC6A6B2-3DE2-4E56-867E-288C829EA31D}"/>
              </a:ext>
            </a:extLst>
          </p:cNvPr>
          <p:cNvSpPr txBox="1">
            <a:spLocks noChangeArrowheads="1"/>
          </p:cNvSpPr>
          <p:nvPr/>
        </p:nvSpPr>
        <p:spPr bwMode="auto">
          <a:xfrm>
            <a:off x="2600325" y="2447925"/>
            <a:ext cx="4171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5400" b="1" dirty="0">
                <a:solidFill>
                  <a:schemeClr val="accent2"/>
                </a:solidFill>
                <a:latin typeface="Times New Roman" panose="02020603050405020304" pitchFamily="18" charset="0"/>
                <a:cs typeface="Times New Roman" panose="02020603050405020304" pitchFamily="18" charset="0"/>
              </a:rPr>
              <a:t>   </a:t>
            </a:r>
            <a:r>
              <a:rPr lang="vi-VN" altLang="en-US" sz="5400" b="1" dirty="0">
                <a:solidFill>
                  <a:schemeClr val="accent2"/>
                </a:solidFill>
                <a:latin typeface="Times New Roman" panose="02020603050405020304" pitchFamily="18" charset="0"/>
                <a:cs typeface="Times New Roman" panose="02020603050405020304" pitchFamily="18" charset="0"/>
              </a:rPr>
              <a:t>GIÁO ÁN</a:t>
            </a:r>
            <a:endParaRPr lang="en-US" altLang="en-US" sz="5400" b="1" dirty="0">
              <a:solidFill>
                <a:schemeClr val="accent2"/>
              </a:solidFill>
              <a:latin typeface="Times New Roman" panose="02020603050405020304" pitchFamily="18" charset="0"/>
              <a:cs typeface="Times New Roman" panose="02020603050405020304" pitchFamily="18" charset="0"/>
            </a:endParaRPr>
          </a:p>
        </p:txBody>
      </p:sp>
      <p:sp>
        <p:nvSpPr>
          <p:cNvPr id="34" name="WordArt 9">
            <a:extLst>
              <a:ext uri="{FF2B5EF4-FFF2-40B4-BE49-F238E27FC236}">
                <a16:creationId xmlns:a16="http://schemas.microsoft.com/office/drawing/2014/main" id="{C88448D0-DE09-429A-9638-CCEB3A3BFC67}"/>
              </a:ext>
            </a:extLst>
          </p:cNvPr>
          <p:cNvSpPr>
            <a:spLocks noChangeArrowheads="1" noChangeShapeType="1" noTextEdit="1"/>
          </p:cNvSpPr>
          <p:nvPr/>
        </p:nvSpPr>
        <p:spPr bwMode="auto">
          <a:xfrm>
            <a:off x="1951146" y="3341143"/>
            <a:ext cx="5497404" cy="2404564"/>
          </a:xfrm>
          <a:prstGeom prst="rect">
            <a:avLst/>
          </a:prstGeom>
        </p:spPr>
        <p:txBody>
          <a:bodyPr wrap="none" fromWordArt="1">
            <a:prstTxWarp prst="textPlain">
              <a:avLst>
                <a:gd name="adj" fmla="val 50454"/>
              </a:avLst>
            </a:prstTxWarp>
          </a:bodyPr>
          <a:lstStyle/>
          <a:p>
            <a:pPr algn="ctr" eaLnBrk="1" hangingPunct="1">
              <a:defRPr/>
            </a:pPr>
            <a:r>
              <a:rPr lang="vi-VN" sz="3600" kern="10" dirty="0">
                <a:ln w="9525">
                  <a:solidFill>
                    <a:schemeClr val="accent2"/>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Lĩnh vực phát triển nhận thức</a:t>
            </a:r>
          </a:p>
          <a:p>
            <a:pPr algn="ctr" eaLnBrk="1" hangingPunct="1">
              <a:defRPr/>
            </a:pPr>
            <a:r>
              <a:rPr lang="en-US" sz="3600" kern="10" dirty="0" err="1">
                <a:ln w="9525">
                  <a:solidFill>
                    <a:schemeClr val="accent2"/>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Đề</a:t>
            </a:r>
            <a:r>
              <a:rPr lang="en-US" sz="3600" kern="10" dirty="0">
                <a:ln w="9525">
                  <a:solidFill>
                    <a:schemeClr val="accent2"/>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chemeClr val="accent2"/>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tài</a:t>
            </a:r>
            <a:r>
              <a:rPr lang="vi-VN" sz="3600" kern="10" dirty="0">
                <a:ln w="9525">
                  <a:solidFill>
                    <a:schemeClr val="accent2"/>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a:ln w="9525">
                  <a:solidFill>
                    <a:schemeClr val="accent2"/>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a:t>
            </a:r>
            <a:r>
              <a:rPr lang="vi-VN" sz="3600" kern="10">
                <a:ln w="9525">
                  <a:solidFill>
                    <a:schemeClr val="accent2"/>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rẻ </a:t>
            </a:r>
            <a:r>
              <a:rPr lang="vi-VN" sz="3600" kern="10" dirty="0">
                <a:ln w="9525">
                  <a:solidFill>
                    <a:schemeClr val="accent2"/>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nhận biết một </a:t>
            </a:r>
            <a:r>
              <a:rPr lang="vi-VN" sz="3600" kern="10">
                <a:ln w="9525">
                  <a:solidFill>
                    <a:schemeClr val="accent2"/>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và nhiều</a:t>
            </a:r>
            <a:endParaRPr lang="vi-VN" sz="3600" kern="10" dirty="0">
              <a:ln w="9525">
                <a:solidFill>
                  <a:schemeClr val="accent2"/>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eaLnBrk="1" hangingPunct="1">
              <a:defRPr/>
            </a:pPr>
            <a:r>
              <a:rPr lang="vi-VN" sz="3600" kern="10" dirty="0">
                <a:ln w="9525">
                  <a:solidFill>
                    <a:schemeClr val="accent2"/>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Lứa tuổi: 3 _4 </a:t>
            </a:r>
            <a:r>
              <a:rPr lang="vi-VN" sz="3600" kern="10" dirty="0" err="1">
                <a:ln w="9525">
                  <a:solidFill>
                    <a:schemeClr val="accent2"/>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tuổi</a:t>
            </a:r>
            <a:endParaRPr lang="vi-VN" sz="3600" kern="10" dirty="0">
              <a:ln w="9525">
                <a:solidFill>
                  <a:schemeClr val="accent2"/>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eaLnBrk="1" hangingPunct="1">
              <a:defRPr/>
            </a:pPr>
            <a:endParaRPr lang="vi-VN" sz="3600" kern="10" dirty="0">
              <a:ln w="9525">
                <a:solidFill>
                  <a:schemeClr val="accent2"/>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eaLnBrk="1" hangingPunct="1">
              <a:defRPr/>
            </a:pPr>
            <a:endParaRPr lang="vi-VN" sz="3600" kern="10" dirty="0">
              <a:ln w="9525">
                <a:solidFill>
                  <a:schemeClr val="accent2"/>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5143"/>
                                        </p:tgtEl>
                                        <p:attrNameLst>
                                          <p:attrName>style.visibility</p:attrName>
                                        </p:attrNameLst>
                                      </p:cBhvr>
                                      <p:to>
                                        <p:strVal val="visible"/>
                                      </p:to>
                                    </p:set>
                                    <p:animEffect transition="in" filter="strips(downLeft)">
                                      <p:cBhvr>
                                        <p:cTn id="7" dur="500"/>
                                        <p:tgtEl>
                                          <p:spTgt spid="5143"/>
                                        </p:tgtEl>
                                      </p:cBhvr>
                                    </p:animEffect>
                                  </p:childTnLst>
                                </p:cTn>
                              </p:par>
                              <p:par>
                                <p:cTn id="8" presetID="22" presetClass="emph" presetSubtype="0" repeatCount="50000" fill="hold" nodeType="withEffect">
                                  <p:stCondLst>
                                    <p:cond delay="0"/>
                                  </p:stCondLst>
                                  <p:childTnLst>
                                    <p:animClr clrSpc="hsl" dir="cw">
                                      <p:cBhvr override="childStyle">
                                        <p:cTn id="9" dur="5000" fill="hold"/>
                                        <p:tgtEl>
                                          <p:spTgt spid="5143"/>
                                        </p:tgtEl>
                                        <p:attrNameLst>
                                          <p:attrName>style.color</p:attrName>
                                        </p:attrNameLst>
                                      </p:cBhvr>
                                      <p:by>
                                        <p:hsl h="-7200000" s="0" l="0"/>
                                      </p:by>
                                    </p:animClr>
                                    <p:animClr clrSpc="hsl" dir="cw">
                                      <p:cBhvr>
                                        <p:cTn id="10" dur="5000" fill="hold"/>
                                        <p:tgtEl>
                                          <p:spTgt spid="5143"/>
                                        </p:tgtEl>
                                        <p:attrNameLst>
                                          <p:attrName>fillcolor</p:attrName>
                                        </p:attrNameLst>
                                      </p:cBhvr>
                                      <p:by>
                                        <p:hsl h="-7200000" s="0" l="0"/>
                                      </p:by>
                                    </p:animClr>
                                    <p:animClr clrSpc="hsl" dir="cw">
                                      <p:cBhvr>
                                        <p:cTn id="11" dur="5000" fill="hold"/>
                                        <p:tgtEl>
                                          <p:spTgt spid="5143"/>
                                        </p:tgtEl>
                                        <p:attrNameLst>
                                          <p:attrName>stroke.color</p:attrName>
                                        </p:attrNameLst>
                                      </p:cBhvr>
                                      <p:by>
                                        <p:hsl h="-7200000" s="0" l="0"/>
                                      </p:by>
                                    </p:animClr>
                                    <p:set>
                                      <p:cBhvr>
                                        <p:cTn id="12" dur="5000" fill="hold"/>
                                        <p:tgtEl>
                                          <p:spTgt spid="5143"/>
                                        </p:tgtEl>
                                        <p:attrNameLst>
                                          <p:attrName>fill.type</p:attrName>
                                        </p:attrNameLst>
                                      </p:cBhvr>
                                      <p:to>
                                        <p:strVal val="solid"/>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770" decel="100000"/>
                                        <p:tgtEl>
                                          <p:spTgt spid="34"/>
                                        </p:tgtEl>
                                      </p:cBhvr>
                                    </p:animEffect>
                                    <p:animScale>
                                      <p:cBhvr>
                                        <p:cTn id="18" dur="770" decel="100000"/>
                                        <p:tgtEl>
                                          <p:spTgt spid="34"/>
                                        </p:tgtEl>
                                      </p:cBhvr>
                                      <p:from x="10000" y="10000"/>
                                      <p:to x="200000" y="450000"/>
                                    </p:animScale>
                                    <p:animScale>
                                      <p:cBhvr>
                                        <p:cTn id="19" dur="1230" accel="100000" fill="hold">
                                          <p:stCondLst>
                                            <p:cond delay="770"/>
                                          </p:stCondLst>
                                        </p:cTn>
                                        <p:tgtEl>
                                          <p:spTgt spid="34"/>
                                        </p:tgtEl>
                                      </p:cBhvr>
                                      <p:from x="200000" y="450000"/>
                                      <p:to x="100000" y="100000"/>
                                    </p:animScale>
                                    <p:set>
                                      <p:cBhvr>
                                        <p:cTn id="20" dur="770" fill="hold"/>
                                        <p:tgtEl>
                                          <p:spTgt spid="34"/>
                                        </p:tgtEl>
                                        <p:attrNameLst>
                                          <p:attrName>ppt_x</p:attrName>
                                        </p:attrNameLst>
                                      </p:cBhvr>
                                      <p:to>
                                        <p:strVal val="(0.5)"/>
                                      </p:to>
                                    </p:set>
                                    <p:anim from="(0.5)" to="(#ppt_x)" calcmode="lin" valueType="num">
                                      <p:cBhvr>
                                        <p:cTn id="21" dur="1230" accel="100000" fill="hold">
                                          <p:stCondLst>
                                            <p:cond delay="770"/>
                                          </p:stCondLst>
                                        </p:cTn>
                                        <p:tgtEl>
                                          <p:spTgt spid="34"/>
                                        </p:tgtEl>
                                        <p:attrNameLst>
                                          <p:attrName>ppt_x</p:attrName>
                                        </p:attrNameLst>
                                      </p:cBhvr>
                                    </p:anim>
                                    <p:set>
                                      <p:cBhvr>
                                        <p:cTn id="22" dur="770" fill="hold"/>
                                        <p:tgtEl>
                                          <p:spTgt spid="34"/>
                                        </p:tgtEl>
                                        <p:attrNameLst>
                                          <p:attrName>ppt_y</p:attrName>
                                        </p:attrNameLst>
                                      </p:cBhvr>
                                      <p:to>
                                        <p:strVal val="(#ppt_y+0.4)"/>
                                      </p:to>
                                    </p:set>
                                    <p:anim from="(#ppt_y+0.4)" to="(#ppt_y)" calcmode="lin" valueType="num">
                                      <p:cBhvr>
                                        <p:cTn id="23" dur="1230" accel="100000" fill="hold">
                                          <p:stCondLst>
                                            <p:cond delay="770"/>
                                          </p:stCondLst>
                                        </p:cTn>
                                        <p:tgtEl>
                                          <p:spTgt spid="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75313A-F8A9-4150-9814-42DCF2836641}"/>
              </a:ext>
            </a:extLst>
          </p:cNvPr>
          <p:cNvPicPr>
            <a:picLocks noChangeAspect="1"/>
          </p:cNvPicPr>
          <p:nvPr/>
        </p:nvPicPr>
        <p:blipFill>
          <a:blip r:embed="rId2"/>
          <a:stretch>
            <a:fillRect/>
          </a:stretch>
        </p:blipFill>
        <p:spPr>
          <a:xfrm>
            <a:off x="323528" y="5157192"/>
            <a:ext cx="3212870" cy="1524938"/>
          </a:xfrm>
          <a:prstGeom prst="rect">
            <a:avLst/>
          </a:prstGeom>
        </p:spPr>
      </p:pic>
      <p:pic>
        <p:nvPicPr>
          <p:cNvPr id="4" name="Picture 3">
            <a:extLst>
              <a:ext uri="{FF2B5EF4-FFF2-40B4-BE49-F238E27FC236}">
                <a16:creationId xmlns:a16="http://schemas.microsoft.com/office/drawing/2014/main" id="{0FA466B8-5E98-43A1-93A0-1684DE6C7097}"/>
              </a:ext>
            </a:extLst>
          </p:cNvPr>
          <p:cNvPicPr>
            <a:picLocks noChangeAspect="1"/>
          </p:cNvPicPr>
          <p:nvPr/>
        </p:nvPicPr>
        <p:blipFill>
          <a:blip r:embed="rId3"/>
          <a:stretch>
            <a:fillRect/>
          </a:stretch>
        </p:blipFill>
        <p:spPr>
          <a:xfrm>
            <a:off x="0" y="11736"/>
            <a:ext cx="2267744" cy="2121119"/>
          </a:xfrm>
          <a:prstGeom prst="rect">
            <a:avLst/>
          </a:prstGeom>
        </p:spPr>
      </p:pic>
      <p:pic>
        <p:nvPicPr>
          <p:cNvPr id="5" name="Picture 4">
            <a:extLst>
              <a:ext uri="{FF2B5EF4-FFF2-40B4-BE49-F238E27FC236}">
                <a16:creationId xmlns:a16="http://schemas.microsoft.com/office/drawing/2014/main" id="{5B3CAC93-F310-4B3F-9BA0-3BE7695C27CA}"/>
              </a:ext>
            </a:extLst>
          </p:cNvPr>
          <p:cNvPicPr>
            <a:picLocks noChangeAspect="1"/>
          </p:cNvPicPr>
          <p:nvPr/>
        </p:nvPicPr>
        <p:blipFill>
          <a:blip r:embed="rId4"/>
          <a:stretch>
            <a:fillRect/>
          </a:stretch>
        </p:blipFill>
        <p:spPr>
          <a:xfrm>
            <a:off x="4788024" y="11735"/>
            <a:ext cx="2090054" cy="2156829"/>
          </a:xfrm>
          <a:prstGeom prst="rect">
            <a:avLst/>
          </a:prstGeom>
        </p:spPr>
      </p:pic>
      <p:pic>
        <p:nvPicPr>
          <p:cNvPr id="6" name="Picture 5">
            <a:extLst>
              <a:ext uri="{FF2B5EF4-FFF2-40B4-BE49-F238E27FC236}">
                <a16:creationId xmlns:a16="http://schemas.microsoft.com/office/drawing/2014/main" id="{75849BC2-A4BE-4F13-96D6-265E952FF923}"/>
              </a:ext>
            </a:extLst>
          </p:cNvPr>
          <p:cNvPicPr>
            <a:picLocks noChangeAspect="1"/>
          </p:cNvPicPr>
          <p:nvPr/>
        </p:nvPicPr>
        <p:blipFill>
          <a:blip r:embed="rId5"/>
          <a:stretch>
            <a:fillRect/>
          </a:stretch>
        </p:blipFill>
        <p:spPr>
          <a:xfrm>
            <a:off x="6878078" y="11734"/>
            <a:ext cx="2265922" cy="2219324"/>
          </a:xfrm>
          <a:prstGeom prst="rect">
            <a:avLst/>
          </a:prstGeom>
        </p:spPr>
      </p:pic>
      <p:pic>
        <p:nvPicPr>
          <p:cNvPr id="7" name="Picture 6">
            <a:extLst>
              <a:ext uri="{FF2B5EF4-FFF2-40B4-BE49-F238E27FC236}">
                <a16:creationId xmlns:a16="http://schemas.microsoft.com/office/drawing/2014/main" id="{2F9C215A-6C27-4D0E-9858-9F2B892A4A52}"/>
              </a:ext>
            </a:extLst>
          </p:cNvPr>
          <p:cNvPicPr>
            <a:picLocks noChangeAspect="1"/>
          </p:cNvPicPr>
          <p:nvPr/>
        </p:nvPicPr>
        <p:blipFill>
          <a:blip r:embed="rId6"/>
          <a:stretch>
            <a:fillRect/>
          </a:stretch>
        </p:blipFill>
        <p:spPr>
          <a:xfrm>
            <a:off x="2265922" y="47445"/>
            <a:ext cx="2522102" cy="2121119"/>
          </a:xfrm>
          <a:prstGeom prst="rect">
            <a:avLst/>
          </a:prstGeom>
        </p:spPr>
      </p:pic>
      <p:sp>
        <p:nvSpPr>
          <p:cNvPr id="8" name="Rectangle 7">
            <a:extLst>
              <a:ext uri="{FF2B5EF4-FFF2-40B4-BE49-F238E27FC236}">
                <a16:creationId xmlns:a16="http://schemas.microsoft.com/office/drawing/2014/main" id="{8BA37DDB-F86C-4A94-B636-07A67EBA7C30}"/>
              </a:ext>
            </a:extLst>
          </p:cNvPr>
          <p:cNvSpPr/>
          <p:nvPr/>
        </p:nvSpPr>
        <p:spPr bwMode="auto">
          <a:xfrm>
            <a:off x="4572000" y="5085184"/>
            <a:ext cx="4032448" cy="159694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5B6E6412-0A6B-4DA8-8A31-F0790412760B}"/>
              </a:ext>
            </a:extLst>
          </p:cNvPr>
          <p:cNvSpPr/>
          <p:nvPr/>
        </p:nvSpPr>
        <p:spPr bwMode="auto">
          <a:xfrm>
            <a:off x="4974863" y="5400553"/>
            <a:ext cx="872025" cy="79208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id="{E99F2B74-FC1B-47B4-9B5C-C3B45A3E7A73}"/>
              </a:ext>
            </a:extLst>
          </p:cNvPr>
          <p:cNvSpPr/>
          <p:nvPr/>
        </p:nvSpPr>
        <p:spPr bwMode="auto">
          <a:xfrm>
            <a:off x="5947951" y="5400551"/>
            <a:ext cx="739532" cy="79208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FE6665DB-4B93-4A27-B090-2C9A135D3447}"/>
              </a:ext>
            </a:extLst>
          </p:cNvPr>
          <p:cNvSpPr/>
          <p:nvPr/>
        </p:nvSpPr>
        <p:spPr bwMode="auto">
          <a:xfrm>
            <a:off x="6788546" y="5410497"/>
            <a:ext cx="739532" cy="79208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E92C4B10-6288-4060-8156-E88E9E88C96C}"/>
              </a:ext>
            </a:extLst>
          </p:cNvPr>
          <p:cNvSpPr/>
          <p:nvPr/>
        </p:nvSpPr>
        <p:spPr bwMode="auto">
          <a:xfrm>
            <a:off x="7629141" y="5400553"/>
            <a:ext cx="829840" cy="79208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a16="http://schemas.microsoft.com/office/drawing/2014/main" id="{85314078-3728-4516-BC52-0C0FB2E75B02}"/>
              </a:ext>
            </a:extLst>
          </p:cNvPr>
          <p:cNvSpPr/>
          <p:nvPr/>
        </p:nvSpPr>
        <p:spPr bwMode="auto">
          <a:xfrm>
            <a:off x="971600" y="2205228"/>
            <a:ext cx="288032" cy="21566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a16="http://schemas.microsoft.com/office/drawing/2014/main" id="{355BFE96-A70A-4B9A-8018-C0D1C7C2E7FE}"/>
              </a:ext>
            </a:extLst>
          </p:cNvPr>
          <p:cNvSpPr/>
          <p:nvPr/>
        </p:nvSpPr>
        <p:spPr bwMode="auto">
          <a:xfrm>
            <a:off x="3131840" y="2278588"/>
            <a:ext cx="288032" cy="21566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CF0DBC56-41DA-4AD5-9939-4094C7C6FB3E}"/>
              </a:ext>
            </a:extLst>
          </p:cNvPr>
          <p:cNvSpPr/>
          <p:nvPr/>
        </p:nvSpPr>
        <p:spPr bwMode="auto">
          <a:xfrm>
            <a:off x="5410875" y="2293628"/>
            <a:ext cx="288032" cy="21566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endParaRPr>
          </a:p>
        </p:txBody>
      </p:sp>
      <p:sp>
        <p:nvSpPr>
          <p:cNvPr id="20" name="Oval 19">
            <a:extLst>
              <a:ext uri="{FF2B5EF4-FFF2-40B4-BE49-F238E27FC236}">
                <a16:creationId xmlns:a16="http://schemas.microsoft.com/office/drawing/2014/main" id="{52D20774-1C4F-462C-ABC2-DE8FD8838F95}"/>
              </a:ext>
            </a:extLst>
          </p:cNvPr>
          <p:cNvSpPr/>
          <p:nvPr/>
        </p:nvSpPr>
        <p:spPr bwMode="auto">
          <a:xfrm>
            <a:off x="7545894" y="2324766"/>
            <a:ext cx="288032" cy="21566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endParaRPr>
          </a:p>
        </p:txBody>
      </p:sp>
      <p:sp>
        <p:nvSpPr>
          <p:cNvPr id="21" name="Oval 20">
            <a:extLst>
              <a:ext uri="{FF2B5EF4-FFF2-40B4-BE49-F238E27FC236}">
                <a16:creationId xmlns:a16="http://schemas.microsoft.com/office/drawing/2014/main" id="{11E46B2E-0830-4699-8891-B95F7C896AA3}"/>
              </a:ext>
            </a:extLst>
          </p:cNvPr>
          <p:cNvSpPr/>
          <p:nvPr/>
        </p:nvSpPr>
        <p:spPr bwMode="auto">
          <a:xfrm>
            <a:off x="6385914" y="4702969"/>
            <a:ext cx="288032" cy="21566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a16="http://schemas.microsoft.com/office/drawing/2014/main" id="{92962D4F-9DAE-4E5B-8772-A11FB5EF9DB5}"/>
              </a:ext>
            </a:extLst>
          </p:cNvPr>
          <p:cNvSpPr/>
          <p:nvPr/>
        </p:nvSpPr>
        <p:spPr bwMode="auto">
          <a:xfrm>
            <a:off x="1929963" y="4777603"/>
            <a:ext cx="288032" cy="21566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endParaRPr>
          </a:p>
        </p:txBody>
      </p:sp>
      <p:cxnSp>
        <p:nvCxnSpPr>
          <p:cNvPr id="24" name="Straight Arrow Connector 23">
            <a:extLst>
              <a:ext uri="{FF2B5EF4-FFF2-40B4-BE49-F238E27FC236}">
                <a16:creationId xmlns:a16="http://schemas.microsoft.com/office/drawing/2014/main" id="{592E327C-A059-4EF6-A88B-89161CDB8D82}"/>
              </a:ext>
            </a:extLst>
          </p:cNvPr>
          <p:cNvCxnSpPr>
            <a:endCxn id="21" idx="4"/>
          </p:cNvCxnSpPr>
          <p:nvPr/>
        </p:nvCxnSpPr>
        <p:spPr bwMode="auto">
          <a:xfrm>
            <a:off x="1182463" y="2386418"/>
            <a:ext cx="5347467" cy="2532211"/>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EC8A8E7F-8367-4871-9667-2D687F1A94E1}"/>
              </a:ext>
            </a:extLst>
          </p:cNvPr>
          <p:cNvCxnSpPr/>
          <p:nvPr/>
        </p:nvCxnSpPr>
        <p:spPr bwMode="auto">
          <a:xfrm>
            <a:off x="3199813" y="2292289"/>
            <a:ext cx="3348570" cy="2545972"/>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3F32277A-9FD7-4406-9D8A-3F2FD0646B2A}"/>
              </a:ext>
            </a:extLst>
          </p:cNvPr>
          <p:cNvCxnSpPr>
            <a:stCxn id="19" idx="4"/>
            <a:endCxn id="22" idx="7"/>
          </p:cNvCxnSpPr>
          <p:nvPr/>
        </p:nvCxnSpPr>
        <p:spPr bwMode="auto">
          <a:xfrm flipH="1">
            <a:off x="2175814" y="2509288"/>
            <a:ext cx="3379077" cy="2299898"/>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8C2E9217-92E2-4116-A858-C143C518A45B}"/>
              </a:ext>
            </a:extLst>
          </p:cNvPr>
          <p:cNvCxnSpPr/>
          <p:nvPr/>
        </p:nvCxnSpPr>
        <p:spPr bwMode="auto">
          <a:xfrm flipH="1">
            <a:off x="2115405" y="2371418"/>
            <a:ext cx="5486777" cy="2481546"/>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984322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ppt_x"/>
                                          </p:val>
                                        </p:tav>
                                        <p:tav tm="100000">
                                          <p:val>
                                            <p:strVal val="#ppt_x"/>
                                          </p:val>
                                        </p:tav>
                                      </p:tavLst>
                                    </p:anim>
                                    <p:anim calcmode="lin" valueType="num">
                                      <p:cBhvr additive="base">
                                        <p:cTn id="7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1FBF3BD-A544-40AE-9E66-3C0298660DFA}"/>
              </a:ext>
            </a:extLst>
          </p:cNvPr>
          <p:cNvSpPr/>
          <p:nvPr/>
        </p:nvSpPr>
        <p:spPr bwMode="auto">
          <a:xfrm>
            <a:off x="179512" y="476672"/>
            <a:ext cx="4392488" cy="554461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dirty="0">
              <a:ln>
                <a:noFill/>
              </a:ln>
              <a:solidFill>
                <a:schemeClr val="tx1"/>
              </a:solidFill>
              <a:effectLst/>
              <a:latin typeface="Arial" charset="0"/>
            </a:endParaRPr>
          </a:p>
        </p:txBody>
      </p:sp>
      <p:pic>
        <p:nvPicPr>
          <p:cNvPr id="2" name="Picture 1">
            <a:extLst>
              <a:ext uri="{FF2B5EF4-FFF2-40B4-BE49-F238E27FC236}">
                <a16:creationId xmlns:a16="http://schemas.microsoft.com/office/drawing/2014/main" id="{EFE4A545-EB23-4FD8-90F0-15C412846010}"/>
              </a:ext>
            </a:extLst>
          </p:cNvPr>
          <p:cNvPicPr>
            <a:picLocks noChangeAspect="1"/>
          </p:cNvPicPr>
          <p:nvPr/>
        </p:nvPicPr>
        <p:blipFill rotWithShape="1">
          <a:blip r:embed="rId2"/>
          <a:srcRect l="15147" t="15071" r="20485" b="12082"/>
          <a:stretch/>
        </p:blipFill>
        <p:spPr>
          <a:xfrm>
            <a:off x="1043608" y="1196752"/>
            <a:ext cx="2778419" cy="4039109"/>
          </a:xfrm>
          <a:prstGeom prst="rect">
            <a:avLst/>
          </a:prstGeom>
        </p:spPr>
      </p:pic>
      <p:sp>
        <p:nvSpPr>
          <p:cNvPr id="5" name="Oval 4">
            <a:extLst>
              <a:ext uri="{FF2B5EF4-FFF2-40B4-BE49-F238E27FC236}">
                <a16:creationId xmlns:a16="http://schemas.microsoft.com/office/drawing/2014/main" id="{CD2EE161-7E30-4E06-93FF-AACA6361D022}"/>
              </a:ext>
            </a:extLst>
          </p:cNvPr>
          <p:cNvSpPr/>
          <p:nvPr/>
        </p:nvSpPr>
        <p:spPr bwMode="auto">
          <a:xfrm>
            <a:off x="4642580" y="332656"/>
            <a:ext cx="4392488" cy="55446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dirty="0">
              <a:ln>
                <a:noFill/>
              </a:ln>
              <a:solidFill>
                <a:schemeClr val="tx1"/>
              </a:solidFill>
              <a:effectLst/>
              <a:latin typeface="Arial" charset="0"/>
            </a:endParaRPr>
          </a:p>
        </p:txBody>
      </p:sp>
      <p:pic>
        <p:nvPicPr>
          <p:cNvPr id="3" name="Picture 2">
            <a:extLst>
              <a:ext uri="{FF2B5EF4-FFF2-40B4-BE49-F238E27FC236}">
                <a16:creationId xmlns:a16="http://schemas.microsoft.com/office/drawing/2014/main" id="{9D88E4AE-643C-4FA9-8D20-AB5FB0EE3ACA}"/>
              </a:ext>
            </a:extLst>
          </p:cNvPr>
          <p:cNvPicPr>
            <a:picLocks noChangeAspect="1"/>
          </p:cNvPicPr>
          <p:nvPr/>
        </p:nvPicPr>
        <p:blipFill>
          <a:blip r:embed="rId3"/>
          <a:stretch>
            <a:fillRect/>
          </a:stretch>
        </p:blipFill>
        <p:spPr>
          <a:xfrm>
            <a:off x="5580112" y="1419421"/>
            <a:ext cx="2904968" cy="3659117"/>
          </a:xfrm>
          <a:prstGeom prst="rect">
            <a:avLst/>
          </a:prstGeom>
        </p:spPr>
      </p:pic>
    </p:spTree>
    <p:extLst>
      <p:ext uri="{BB962C8B-B14F-4D97-AF65-F5344CB8AC3E}">
        <p14:creationId xmlns:p14="http://schemas.microsoft.com/office/powerpoint/2010/main" val="28801505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AADFC83-CC60-4DD2-A198-7DCB5EF60F0E}"/>
              </a:ext>
            </a:extLst>
          </p:cNvPr>
          <p:cNvSpPr>
            <a:spLocks noGrp="1" noChangeArrowheads="1"/>
          </p:cNvSpPr>
          <p:nvPr>
            <p:ph type="body" idx="1"/>
          </p:nvPr>
        </p:nvSpPr>
        <p:spPr>
          <a:xfrm>
            <a:off x="457200" y="1600200"/>
            <a:ext cx="8229600" cy="1519238"/>
          </a:xfrm>
        </p:spPr>
        <p:txBody>
          <a:bodyPr/>
          <a:lstStyle/>
          <a:p>
            <a:pPr eaLnBrk="1" hangingPunct="1">
              <a:buFontTx/>
              <a:buNone/>
            </a:pPr>
            <a:endParaRPr lang="en-US" altLang="en-US"/>
          </a:p>
          <a:p>
            <a:pPr eaLnBrk="1" hangingPunct="1">
              <a:buFontTx/>
              <a:buNone/>
            </a:pPr>
            <a:r>
              <a:rPr lang="en-US" altLang="en-US"/>
              <a:t> </a:t>
            </a:r>
          </a:p>
          <a:p>
            <a:pPr eaLnBrk="1" hangingPunct="1">
              <a:buFontTx/>
              <a:buNone/>
            </a:pPr>
            <a:endParaRPr lang="en-US" altLang="en-US"/>
          </a:p>
        </p:txBody>
      </p:sp>
      <p:pic>
        <p:nvPicPr>
          <p:cNvPr id="17411" name="Picture 3" descr="TULIP">
            <a:extLst>
              <a:ext uri="{FF2B5EF4-FFF2-40B4-BE49-F238E27FC236}">
                <a16:creationId xmlns:a16="http://schemas.microsoft.com/office/drawing/2014/main" id="{20C7F230-F503-41A2-8ABE-16A47F7AF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0" y="5600700"/>
            <a:ext cx="12382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TULIP">
            <a:extLst>
              <a:ext uri="{FF2B5EF4-FFF2-40B4-BE49-F238E27FC236}">
                <a16:creationId xmlns:a16="http://schemas.microsoft.com/office/drawing/2014/main" id="{200F9CD2-E84D-4A1B-ADF3-305D147EE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5600700"/>
            <a:ext cx="12382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TULIP">
            <a:extLst>
              <a:ext uri="{FF2B5EF4-FFF2-40B4-BE49-F238E27FC236}">
                <a16:creationId xmlns:a16="http://schemas.microsoft.com/office/drawing/2014/main" id="{5E776128-273C-4D29-BB5D-EC48FBAFD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600700"/>
            <a:ext cx="12382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TULIP">
            <a:extLst>
              <a:ext uri="{FF2B5EF4-FFF2-40B4-BE49-F238E27FC236}">
                <a16:creationId xmlns:a16="http://schemas.microsoft.com/office/drawing/2014/main" id="{9CD66A55-B201-4D30-9C47-51F342B30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600700"/>
            <a:ext cx="12382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TULIP">
            <a:extLst>
              <a:ext uri="{FF2B5EF4-FFF2-40B4-BE49-F238E27FC236}">
                <a16:creationId xmlns:a16="http://schemas.microsoft.com/office/drawing/2014/main" id="{CF22A798-527B-45D3-AAB8-5244D306D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600700"/>
            <a:ext cx="12382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Photobucket">
            <a:extLst>
              <a:ext uri="{FF2B5EF4-FFF2-40B4-BE49-F238E27FC236}">
                <a16:creationId xmlns:a16="http://schemas.microsoft.com/office/drawing/2014/main" id="{F8DD4DFE-289E-427B-8909-D3A04770A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46038"/>
            <a:ext cx="927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Photobucket">
            <a:extLst>
              <a:ext uri="{FF2B5EF4-FFF2-40B4-BE49-F238E27FC236}">
                <a16:creationId xmlns:a16="http://schemas.microsoft.com/office/drawing/2014/main" id="{A74B32E4-1757-4E80-85DD-780099562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7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descr="BELLBRDR">
            <a:extLst>
              <a:ext uri="{FF2B5EF4-FFF2-40B4-BE49-F238E27FC236}">
                <a16:creationId xmlns:a16="http://schemas.microsoft.com/office/drawing/2014/main" id="{EDBBF080-015A-4D4A-B82E-4F7A09599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0"/>
            <a:ext cx="2628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BELLBRDR">
            <a:extLst>
              <a:ext uri="{FF2B5EF4-FFF2-40B4-BE49-F238E27FC236}">
                <a16:creationId xmlns:a16="http://schemas.microsoft.com/office/drawing/2014/main" id="{4058410F-3CBD-4053-96E3-E8F60442B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0"/>
            <a:ext cx="2628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descr="BELLBRDR">
            <a:extLst>
              <a:ext uri="{FF2B5EF4-FFF2-40B4-BE49-F238E27FC236}">
                <a16:creationId xmlns:a16="http://schemas.microsoft.com/office/drawing/2014/main" id="{C73AA1C1-8D02-46DF-8977-BD4E7BA3E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0"/>
            <a:ext cx="2628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3" descr="Photobucket">
            <a:extLst>
              <a:ext uri="{FF2B5EF4-FFF2-40B4-BE49-F238E27FC236}">
                <a16:creationId xmlns:a16="http://schemas.microsoft.com/office/drawing/2014/main" id="{E7E75DE6-8461-429D-B964-8F09804EBB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65400"/>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4" descr="Photobucket">
            <a:extLst>
              <a:ext uri="{FF2B5EF4-FFF2-40B4-BE49-F238E27FC236}">
                <a16:creationId xmlns:a16="http://schemas.microsoft.com/office/drawing/2014/main" id="{64D37D03-0077-46F2-80F1-DFCCF757FB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57563"/>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5" descr="Photobucket">
            <a:extLst>
              <a:ext uri="{FF2B5EF4-FFF2-40B4-BE49-F238E27FC236}">
                <a16:creationId xmlns:a16="http://schemas.microsoft.com/office/drawing/2014/main" id="{0ED60639-9462-45BB-992C-D2746D06E5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49725"/>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6" descr="Photobucket">
            <a:extLst>
              <a:ext uri="{FF2B5EF4-FFF2-40B4-BE49-F238E27FC236}">
                <a16:creationId xmlns:a16="http://schemas.microsoft.com/office/drawing/2014/main" id="{40D1D34F-3162-42E0-A495-C786DB48C1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1400" y="2636838"/>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descr="Photobucket">
            <a:extLst>
              <a:ext uri="{FF2B5EF4-FFF2-40B4-BE49-F238E27FC236}">
                <a16:creationId xmlns:a16="http://schemas.microsoft.com/office/drawing/2014/main" id="{AB166238-9B35-496D-857C-25395DAE4F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1400" y="3284538"/>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8" descr="Photobucket">
            <a:extLst>
              <a:ext uri="{FF2B5EF4-FFF2-40B4-BE49-F238E27FC236}">
                <a16:creationId xmlns:a16="http://schemas.microsoft.com/office/drawing/2014/main" id="{073C4D10-65B5-42BB-9CC1-E8E4012BF9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1400" y="3933825"/>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Text Box 19">
            <a:extLst>
              <a:ext uri="{FF2B5EF4-FFF2-40B4-BE49-F238E27FC236}">
                <a16:creationId xmlns:a16="http://schemas.microsoft.com/office/drawing/2014/main" id="{D027E1BF-8B99-49B3-9622-BD7B409E1DE9}"/>
              </a:ext>
            </a:extLst>
          </p:cNvPr>
          <p:cNvSpPr txBox="1">
            <a:spLocks noChangeArrowheads="1"/>
          </p:cNvSpPr>
          <p:nvPr/>
        </p:nvSpPr>
        <p:spPr bwMode="auto">
          <a:xfrm>
            <a:off x="2057400" y="14478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pic>
        <p:nvPicPr>
          <p:cNvPr id="17428" name="Picture 23" descr="3d butterfly">
            <a:extLst>
              <a:ext uri="{FF2B5EF4-FFF2-40B4-BE49-F238E27FC236}">
                <a16:creationId xmlns:a16="http://schemas.microsoft.com/office/drawing/2014/main" id="{07E63082-03D5-44AC-AECD-5F4052CE344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66038" y="502285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4" descr="3d butterfly">
            <a:extLst>
              <a:ext uri="{FF2B5EF4-FFF2-40B4-BE49-F238E27FC236}">
                <a16:creationId xmlns:a16="http://schemas.microsoft.com/office/drawing/2014/main" id="{EEB67D6E-0090-4BA1-BC72-685685180B4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7800" y="4567238"/>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25" descr="Ani_hum1">
            <a:extLst>
              <a:ext uri="{FF2B5EF4-FFF2-40B4-BE49-F238E27FC236}">
                <a16:creationId xmlns:a16="http://schemas.microsoft.com/office/drawing/2014/main" id="{B7C267D4-090E-4D46-8E26-F2E1ECF6F5A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948488" y="274638"/>
            <a:ext cx="1428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26" descr="Bunny3">
            <a:extLst>
              <a:ext uri="{FF2B5EF4-FFF2-40B4-BE49-F238E27FC236}">
                <a16:creationId xmlns:a16="http://schemas.microsoft.com/office/drawing/2014/main" id="{5174B1BD-6F4A-40B0-BBAC-0804C58E3DD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867650" y="5105400"/>
            <a:ext cx="12763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27" descr="blooming_flower_jug_md_wht">
            <a:extLst>
              <a:ext uri="{FF2B5EF4-FFF2-40B4-BE49-F238E27FC236}">
                <a16:creationId xmlns:a16="http://schemas.microsoft.com/office/drawing/2014/main" id="{77E5D170-A833-4F55-BDD2-B5B2B543361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5410200"/>
            <a:ext cx="55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28" descr="Ani_hum1">
            <a:extLst>
              <a:ext uri="{FF2B5EF4-FFF2-40B4-BE49-F238E27FC236}">
                <a16:creationId xmlns:a16="http://schemas.microsoft.com/office/drawing/2014/main" id="{F2AC2051-0ED3-47AF-8993-E0A558690D9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47750" y="323850"/>
            <a:ext cx="1428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29" descr="3d butterfly">
            <a:extLst>
              <a:ext uri="{FF2B5EF4-FFF2-40B4-BE49-F238E27FC236}">
                <a16:creationId xmlns:a16="http://schemas.microsoft.com/office/drawing/2014/main" id="{E403DCC9-FE8F-455F-BE41-A00DCB6F5A8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54638" y="32385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30" descr="3d butterfly">
            <a:extLst>
              <a:ext uri="{FF2B5EF4-FFF2-40B4-BE49-F238E27FC236}">
                <a16:creationId xmlns:a16="http://schemas.microsoft.com/office/drawing/2014/main" id="{4951B9AC-8960-484A-8275-14A1C9EFB71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94138" y="280988"/>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31" descr="fleur">
            <a:extLst>
              <a:ext uri="{FF2B5EF4-FFF2-40B4-BE49-F238E27FC236}">
                <a16:creationId xmlns:a16="http://schemas.microsoft.com/office/drawing/2014/main" id="{A801A1B2-6A04-49C4-A55E-5642D2423FD5}"/>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168775" y="5848350"/>
            <a:ext cx="7048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2F8D918E-6733-41CB-A435-71215BE4114E}"/>
              </a:ext>
            </a:extLst>
          </p:cNvPr>
          <p:cNvSpPr txBox="1"/>
          <p:nvPr/>
        </p:nvSpPr>
        <p:spPr>
          <a:xfrm>
            <a:off x="428124" y="1838265"/>
            <a:ext cx="8310346" cy="1015663"/>
          </a:xfrm>
          <a:prstGeom prst="rect">
            <a:avLst/>
          </a:prstGeom>
          <a:noFill/>
        </p:spPr>
        <p:txBody>
          <a:bodyPr>
            <a:spAutoFit/>
          </a:bodyPr>
          <a:lstStyle/>
          <a:p>
            <a:pPr algn="ctr" eaLnBrk="1" hangingPunct="1">
              <a:defRPr/>
            </a:pPr>
            <a:r>
              <a:rPr lang="en-US" sz="6000" b="1" dirty="0">
                <a:ln w="22225">
                  <a:solidFill>
                    <a:schemeClr val="accent2"/>
                  </a:solidFill>
                  <a:prstDash val="solid"/>
                </a:ln>
                <a:solidFill>
                  <a:srgbClr val="FF0000"/>
                </a:solidFill>
              </a:rPr>
              <a:t>3.</a:t>
            </a:r>
            <a:r>
              <a:rPr lang="vi-VN" sz="6000" b="1" dirty="0">
                <a:ln w="22225">
                  <a:solidFill>
                    <a:schemeClr val="accent2"/>
                  </a:solidFill>
                  <a:prstDash val="solid"/>
                </a:ln>
                <a:solidFill>
                  <a:srgbClr val="FF0000"/>
                </a:solidFill>
              </a:rPr>
              <a:t>Kết thúc</a:t>
            </a:r>
            <a:r>
              <a:rPr lang="en-US" sz="6000" b="1" dirty="0">
                <a:ln w="22225">
                  <a:solidFill>
                    <a:schemeClr val="accent2"/>
                  </a:solidFill>
                  <a:prstDash val="solid"/>
                </a:ln>
                <a:solidFill>
                  <a:srgbClr val="FF0000"/>
                </a:solidFill>
              </a:rPr>
              <a:t>:</a:t>
            </a:r>
            <a:endParaRPr lang="vi-VN" sz="6000" b="1" dirty="0">
              <a:ln w="22225">
                <a:solidFill>
                  <a:schemeClr val="accent2"/>
                </a:solidFill>
                <a:prstDash val="solid"/>
              </a:ln>
              <a:solidFill>
                <a:srgbClr val="FF0000"/>
              </a:solidFill>
            </a:endParaRPr>
          </a:p>
        </p:txBody>
      </p:sp>
      <p:sp>
        <p:nvSpPr>
          <p:cNvPr id="17438" name="TextBox 1">
            <a:extLst>
              <a:ext uri="{FF2B5EF4-FFF2-40B4-BE49-F238E27FC236}">
                <a16:creationId xmlns:a16="http://schemas.microsoft.com/office/drawing/2014/main" id="{079F3DDE-4D6E-4760-96D1-675933ACC8DC}"/>
              </a:ext>
            </a:extLst>
          </p:cNvPr>
          <p:cNvSpPr txBox="1">
            <a:spLocks noChangeArrowheads="1"/>
          </p:cNvSpPr>
          <p:nvPr/>
        </p:nvSpPr>
        <p:spPr bwMode="auto">
          <a:xfrm>
            <a:off x="1187450" y="3429000"/>
            <a:ext cx="698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dirty="0" err="1">
                <a:latin typeface="Times New Roman" panose="02020603050405020304" pitchFamily="18" charset="0"/>
                <a:cs typeface="Times New Roman" panose="02020603050405020304" pitchFamily="18" charset="0"/>
              </a:rPr>
              <a:t>Cô</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nhận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xét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giờ</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học</a:t>
            </a:r>
            <a:r>
              <a:rPr lang="en-US" altLang="en-US" dirty="0">
                <a:latin typeface="Times New Roman" panose="02020603050405020304" pitchFamily="18" charset="0"/>
                <a:cs typeface="Times New Roman" panose="02020603050405020304" pitchFamily="18"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5143"/>
                                        </p:tgtEl>
                                        <p:attrNameLst>
                                          <p:attrName>style.visibility</p:attrName>
                                        </p:attrNameLst>
                                      </p:cBhvr>
                                      <p:to>
                                        <p:strVal val="visible"/>
                                      </p:to>
                                    </p:set>
                                    <p:animEffect transition="in" filter="strips(downLeft)">
                                      <p:cBhvr>
                                        <p:cTn id="7" dur="500"/>
                                        <p:tgtEl>
                                          <p:spTgt spid="5143"/>
                                        </p:tgtEl>
                                      </p:cBhvr>
                                    </p:animEffect>
                                  </p:childTnLst>
                                </p:cTn>
                              </p:par>
                              <p:par>
                                <p:cTn id="8" presetID="22" presetClass="emph" presetSubtype="0" repeatCount="50000" fill="hold" nodeType="withEffect">
                                  <p:stCondLst>
                                    <p:cond delay="0"/>
                                  </p:stCondLst>
                                  <p:childTnLst>
                                    <p:animClr clrSpc="hsl" dir="cw">
                                      <p:cBhvr override="childStyle">
                                        <p:cTn id="9" dur="5000" fill="hold"/>
                                        <p:tgtEl>
                                          <p:spTgt spid="5143"/>
                                        </p:tgtEl>
                                        <p:attrNameLst>
                                          <p:attrName>style.color</p:attrName>
                                        </p:attrNameLst>
                                      </p:cBhvr>
                                      <p:by>
                                        <p:hsl h="-7200000" s="0" l="0"/>
                                      </p:by>
                                    </p:animClr>
                                    <p:animClr clrSpc="hsl" dir="cw">
                                      <p:cBhvr>
                                        <p:cTn id="10" dur="5000" fill="hold"/>
                                        <p:tgtEl>
                                          <p:spTgt spid="5143"/>
                                        </p:tgtEl>
                                        <p:attrNameLst>
                                          <p:attrName>fillcolor</p:attrName>
                                        </p:attrNameLst>
                                      </p:cBhvr>
                                      <p:by>
                                        <p:hsl h="-7200000" s="0" l="0"/>
                                      </p:by>
                                    </p:animClr>
                                    <p:animClr clrSpc="hsl" dir="cw">
                                      <p:cBhvr>
                                        <p:cTn id="11" dur="5000" fill="hold"/>
                                        <p:tgtEl>
                                          <p:spTgt spid="5143"/>
                                        </p:tgtEl>
                                        <p:attrNameLst>
                                          <p:attrName>stroke.color</p:attrName>
                                        </p:attrNameLst>
                                      </p:cBhvr>
                                      <p:by>
                                        <p:hsl h="-7200000" s="0" l="0"/>
                                      </p:by>
                                    </p:animClr>
                                    <p:set>
                                      <p:cBhvr>
                                        <p:cTn id="12" dur="5000" fill="hold"/>
                                        <p:tgtEl>
                                          <p:spTgt spid="51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33">
            <a:extLst>
              <a:ext uri="{FF2B5EF4-FFF2-40B4-BE49-F238E27FC236}">
                <a16:creationId xmlns:a16="http://schemas.microsoft.com/office/drawing/2014/main" id="{D92DAAE4-CB73-4143-92CC-CD4BBCCA5C8A}"/>
              </a:ext>
            </a:extLst>
          </p:cNvPr>
          <p:cNvSpPr txBox="1">
            <a:spLocks noChangeArrowheads="1"/>
          </p:cNvSpPr>
          <p:nvPr/>
        </p:nvSpPr>
        <p:spPr bwMode="auto">
          <a:xfrm>
            <a:off x="1258888" y="692150"/>
            <a:ext cx="7200900" cy="4462760"/>
          </a:xfrm>
          <a:prstGeom prst="rect">
            <a:avLst/>
          </a:prstGeom>
          <a:noFill/>
          <a:ln>
            <a:noFill/>
          </a:ln>
          <a:effectLst/>
        </p:spPr>
        <p:txBody>
          <a:bodyPr>
            <a:spAutoFit/>
          </a:bodyPr>
          <a:lstStyle/>
          <a:p>
            <a:pPr eaLnBrk="1" hangingPunct="1">
              <a:defRPr/>
            </a:pPr>
            <a:endParaRPr lang="en-US" altLang="en-US" sz="3200" b="1" dirty="0">
              <a:solidFill>
                <a:schemeClr val="accent2">
                  <a:lumMod val="50000"/>
                </a:schemeClr>
              </a:solidFill>
              <a:latin typeface="Times New Roman" panose="02020603050405020304" pitchFamily="18" charset="0"/>
            </a:endParaRPr>
          </a:p>
          <a:p>
            <a:r>
              <a:rPr lang="en-US" sz="3200" b="1" dirty="0" err="1"/>
              <a:t>Mục</a:t>
            </a:r>
            <a:r>
              <a:rPr lang="en-US" sz="3200" b="1" dirty="0"/>
              <a:t> </a:t>
            </a:r>
            <a:r>
              <a:rPr lang="en-US" sz="3200" b="1" dirty="0" err="1"/>
              <a:t>đích</a:t>
            </a:r>
            <a:r>
              <a:rPr lang="en-US" sz="3200" b="1" dirty="0"/>
              <a:t> - </a:t>
            </a:r>
            <a:r>
              <a:rPr lang="en-US" sz="3200" b="1" dirty="0" err="1"/>
              <a:t>yêu</a:t>
            </a:r>
            <a:r>
              <a:rPr lang="en-US" sz="3200" b="1" dirty="0"/>
              <a:t> </a:t>
            </a:r>
            <a:r>
              <a:rPr lang="en-US" sz="3200" b="1" dirty="0" err="1"/>
              <a:t>cầu</a:t>
            </a:r>
            <a:r>
              <a:rPr lang="en-US" sz="3200" b="1" dirty="0"/>
              <a:t>:</a:t>
            </a:r>
            <a:endParaRPr lang="en-US" sz="3200" dirty="0"/>
          </a:p>
          <a:p>
            <a:r>
              <a:rPr lang="en-US" sz="3200" dirty="0" err="1"/>
              <a:t>Trẻ</a:t>
            </a:r>
            <a:r>
              <a:rPr lang="en-US" sz="3200" dirty="0"/>
              <a:t> </a:t>
            </a:r>
            <a:r>
              <a:rPr lang="en-US" sz="3200" dirty="0" err="1"/>
              <a:t>nhận</a:t>
            </a:r>
            <a:r>
              <a:rPr lang="en-US" sz="3200" dirty="0"/>
              <a:t> </a:t>
            </a:r>
            <a:r>
              <a:rPr lang="en-US" sz="3200" dirty="0" err="1"/>
              <a:t>biết</a:t>
            </a:r>
            <a:r>
              <a:rPr lang="en-US" sz="3200" dirty="0"/>
              <a:t> 1 </a:t>
            </a:r>
            <a:r>
              <a:rPr lang="en-US" sz="3200" dirty="0" err="1"/>
              <a:t>và</a:t>
            </a:r>
            <a:r>
              <a:rPr lang="en-US" sz="3200" dirty="0"/>
              <a:t> </a:t>
            </a:r>
            <a:r>
              <a:rPr lang="en-US" sz="3200" dirty="0" err="1"/>
              <a:t>nhiều</a:t>
            </a:r>
            <a:endParaRPr lang="en-US" sz="3200" dirty="0"/>
          </a:p>
          <a:p>
            <a:r>
              <a:rPr lang="en-US" sz="3200" b="1" dirty="0"/>
              <a:t>* </a:t>
            </a:r>
            <a:r>
              <a:rPr lang="en-US" sz="3200" b="1" dirty="0" err="1"/>
              <a:t>Chuẩn</a:t>
            </a:r>
            <a:r>
              <a:rPr lang="en-US" sz="3200" b="1" dirty="0"/>
              <a:t> </a:t>
            </a:r>
            <a:r>
              <a:rPr lang="en-US" sz="3200" b="1" dirty="0" err="1"/>
              <a:t>bị</a:t>
            </a:r>
            <a:r>
              <a:rPr lang="en-US" sz="3200" b="1" dirty="0"/>
              <a:t>:</a:t>
            </a:r>
            <a:endParaRPr lang="en-US" sz="3200" dirty="0"/>
          </a:p>
          <a:p>
            <a:r>
              <a:rPr lang="en-US" sz="3200" dirty="0"/>
              <a:t>- </a:t>
            </a:r>
            <a:r>
              <a:rPr lang="en-US" sz="3200" dirty="0" err="1"/>
              <a:t>Hình</a:t>
            </a:r>
            <a:r>
              <a:rPr lang="en-US" sz="3200" dirty="0"/>
              <a:t> </a:t>
            </a:r>
            <a:r>
              <a:rPr lang="en-US" sz="3200" dirty="0" err="1"/>
              <a:t>ảnh</a:t>
            </a:r>
            <a:r>
              <a:rPr lang="en-US" sz="3200" dirty="0"/>
              <a:t> con </a:t>
            </a:r>
            <a:r>
              <a:rPr lang="en-US" sz="3200" dirty="0" err="1"/>
              <a:t>gà</a:t>
            </a:r>
            <a:r>
              <a:rPr lang="en-US" sz="3200" dirty="0"/>
              <a:t> </a:t>
            </a:r>
            <a:r>
              <a:rPr lang="en-US" sz="3200" dirty="0" err="1"/>
              <a:t>và</a:t>
            </a:r>
            <a:r>
              <a:rPr lang="en-US" sz="3200" dirty="0"/>
              <a:t> </a:t>
            </a:r>
            <a:r>
              <a:rPr lang="en-US" sz="3200" dirty="0" err="1"/>
              <a:t>một</a:t>
            </a:r>
            <a:r>
              <a:rPr lang="en-US" sz="3200" dirty="0"/>
              <a:t> </a:t>
            </a:r>
            <a:r>
              <a:rPr lang="en-US" sz="3200" dirty="0" err="1"/>
              <a:t>số</a:t>
            </a:r>
            <a:r>
              <a:rPr lang="en-US" sz="3200" dirty="0"/>
              <a:t> </a:t>
            </a:r>
            <a:r>
              <a:rPr lang="en-US" sz="3200" dirty="0" err="1"/>
              <a:t>động</a:t>
            </a:r>
            <a:r>
              <a:rPr lang="en-US" sz="3200" dirty="0"/>
              <a:t> </a:t>
            </a:r>
            <a:r>
              <a:rPr lang="en-US" sz="3200" dirty="0" err="1"/>
              <a:t>vật</a:t>
            </a:r>
            <a:r>
              <a:rPr lang="en-US" sz="3200" dirty="0"/>
              <a:t> </a:t>
            </a:r>
            <a:r>
              <a:rPr lang="en-US" sz="3200" dirty="0" err="1"/>
              <a:t>khác</a:t>
            </a:r>
            <a:r>
              <a:rPr lang="en-US" sz="3200" dirty="0"/>
              <a:t>.</a:t>
            </a:r>
          </a:p>
          <a:p>
            <a:r>
              <a:rPr lang="en-US" sz="3200" dirty="0"/>
              <a:t>- </a:t>
            </a:r>
            <a:r>
              <a:rPr lang="en-US" sz="3200" dirty="0" err="1"/>
              <a:t>Bóng</a:t>
            </a:r>
            <a:endParaRPr lang="en-US" sz="3200" dirty="0"/>
          </a:p>
          <a:p>
            <a:r>
              <a:rPr lang="en-US" sz="3200" dirty="0"/>
              <a:t>- Lô </a:t>
            </a:r>
            <a:r>
              <a:rPr lang="en-US" sz="3200" dirty="0" err="1"/>
              <a:t>tô</a:t>
            </a:r>
            <a:r>
              <a:rPr lang="en-US" sz="3200" dirty="0"/>
              <a:t> </a:t>
            </a:r>
            <a:r>
              <a:rPr lang="en-US" sz="3200" dirty="0" err="1"/>
              <a:t>hình</a:t>
            </a:r>
            <a:r>
              <a:rPr lang="en-US" sz="3200" dirty="0"/>
              <a:t> con </a:t>
            </a:r>
            <a:r>
              <a:rPr lang="en-US" sz="3200" dirty="0" err="1"/>
              <a:t>vật</a:t>
            </a:r>
            <a:endParaRPr lang="en-US" sz="3200" dirty="0"/>
          </a:p>
          <a:p>
            <a:r>
              <a:rPr lang="vi-VN" dirty="0"/>
              <a:t>.</a:t>
            </a:r>
            <a:endParaRPr lang="vi-VN" altLang="en-US" sz="2800" b="1" dirty="0">
              <a:solidFill>
                <a:schemeClr val="accent2">
                  <a:lumMod val="50000"/>
                </a:schemeClr>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9" name="WordArt 9">
            <a:extLst>
              <a:ext uri="{FF2B5EF4-FFF2-40B4-BE49-F238E27FC236}">
                <a16:creationId xmlns:a16="http://schemas.microsoft.com/office/drawing/2014/main" id="{FC5FDDF3-BB76-4995-A7BC-D489EC44DC32}"/>
              </a:ext>
            </a:extLst>
          </p:cNvPr>
          <p:cNvSpPr>
            <a:spLocks noChangeArrowheads="1" noChangeShapeType="1" noTextEdit="1"/>
          </p:cNvSpPr>
          <p:nvPr/>
        </p:nvSpPr>
        <p:spPr bwMode="auto">
          <a:xfrm>
            <a:off x="1042988" y="3068638"/>
            <a:ext cx="7705725" cy="1081087"/>
          </a:xfrm>
          <a:prstGeom prst="rect">
            <a:avLst/>
          </a:prstGeom>
        </p:spPr>
        <p:txBody>
          <a:bodyPr wrap="none" fromWordArt="1">
            <a:prstTxWarp prst="textPlain">
              <a:avLst>
                <a:gd name="adj" fmla="val 50454"/>
              </a:avLst>
            </a:prstTxWarp>
          </a:bodyPr>
          <a:lstStyle/>
          <a:p>
            <a:pPr algn="ctr"/>
            <a:endParaRPr lang="en-US" sz="3600" kern="10">
              <a:ln w="9525">
                <a:solidFill>
                  <a:srgbClr val="333399"/>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72542ECB-FBF6-426E-8AA7-459656FA9302}"/>
              </a:ext>
            </a:extLst>
          </p:cNvPr>
          <p:cNvSpPr/>
          <p:nvPr/>
        </p:nvSpPr>
        <p:spPr>
          <a:xfrm>
            <a:off x="1042988" y="476250"/>
            <a:ext cx="7705725" cy="523220"/>
          </a:xfrm>
          <a:prstGeom prst="rect">
            <a:avLst/>
          </a:prstGeom>
        </p:spPr>
        <p:txBody>
          <a:bodyPr>
            <a:spAutoFit/>
          </a:bodyPr>
          <a:lstStyle/>
          <a:p>
            <a:pPr marL="285750" indent="-285750">
              <a:buFontTx/>
              <a:buChar char="-"/>
              <a:defRPr/>
            </a:pPr>
            <a:endParaRPr lang="vi-VN" sz="2800"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BF4F4643-A487-4F92-9B3B-8F17AB51DBEC}"/>
              </a:ext>
            </a:extLst>
          </p:cNvPr>
          <p:cNvSpPr txBox="1"/>
          <p:nvPr/>
        </p:nvSpPr>
        <p:spPr>
          <a:xfrm>
            <a:off x="395287" y="454064"/>
            <a:ext cx="8366576" cy="5078313"/>
          </a:xfrm>
          <a:prstGeom prst="rect">
            <a:avLst/>
          </a:prstGeom>
          <a:noFill/>
        </p:spPr>
        <p:txBody>
          <a:bodyPr wrap="square">
            <a:spAutoFit/>
          </a:bodyPr>
          <a:lstStyle/>
          <a:p>
            <a:pPr algn="l" rtl="0"/>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Tiến</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hành</a:t>
            </a:r>
            <a:r>
              <a:rPr lang="en-US" sz="1800" b="1" i="0" u="none" strike="noStrike" baseline="0" dirty="0">
                <a:solidFill>
                  <a:srgbClr val="000000"/>
                </a:solidFill>
                <a:latin typeface="Times New Roman" panose="02020603050405020304" pitchFamily="18" charset="0"/>
              </a:rPr>
              <a:t>:</a:t>
            </a:r>
            <a:endParaRPr lang="en-US" sz="1050" b="0" i="0" u="none" strike="noStrike" baseline="0" dirty="0">
              <a:solidFill>
                <a:srgbClr val="000000"/>
              </a:solidFill>
              <a:latin typeface="Arial" panose="020B0604020202020204" pitchFamily="34" charset="0"/>
            </a:endParaRPr>
          </a:p>
          <a:p>
            <a:pPr algn="l" rtl="0"/>
            <a:r>
              <a:rPr lang="en-US" sz="1800" b="1" i="0" u="none" strike="noStrike" baseline="0" dirty="0" err="1">
                <a:solidFill>
                  <a:srgbClr val="000000"/>
                </a:solidFill>
                <a:latin typeface="Times New Roman" panose="02020603050405020304" pitchFamily="18" charset="0"/>
              </a:rPr>
              <a:t>Hoạt</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động</a:t>
            </a:r>
            <a:r>
              <a:rPr lang="en-US" sz="1800" b="1" i="0" u="none" strike="noStrike" baseline="0" dirty="0">
                <a:solidFill>
                  <a:srgbClr val="000000"/>
                </a:solidFill>
                <a:latin typeface="Times New Roman" panose="02020603050405020304" pitchFamily="18" charset="0"/>
              </a:rPr>
              <a:t> 1: </a:t>
            </a:r>
            <a:r>
              <a:rPr lang="en-US" sz="1800" b="1" i="0" u="none" strike="noStrike" baseline="0" dirty="0" err="1">
                <a:solidFill>
                  <a:srgbClr val="000000"/>
                </a:solidFill>
                <a:latin typeface="Times New Roman" panose="02020603050405020304" pitchFamily="18" charset="0"/>
              </a:rPr>
              <a:t>Trẻ</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nhận</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biết</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một</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và</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nhiều</a:t>
            </a:r>
            <a:endParaRPr lang="en-US" sz="1050" b="0" i="0" u="none" strike="noStrike" baseline="0" dirty="0">
              <a:solidFill>
                <a:srgbClr val="000000"/>
              </a:solidFill>
              <a:latin typeface="Arial" panose="020B0604020202020204" pitchFamily="34" charset="0"/>
            </a:endParaRPr>
          </a:p>
          <a:p>
            <a:pPr algn="l">
              <a:buFont typeface="Symbol" panose="05050102010706020507" pitchFamily="18" charset="2"/>
              <a:buChar char="·"/>
            </a:pPr>
            <a:r>
              <a:rPr lang="en-US" sz="1800" b="0" i="0" u="none" strike="noStrike" baseline="0" dirty="0" err="1">
                <a:solidFill>
                  <a:srgbClr val="000000"/>
                </a:solidFill>
                <a:latin typeface="Times New Roman" panose="02020603050405020304" pitchFamily="18" charset="0"/>
              </a:rPr>
              <a:t>Cô</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có</a:t>
            </a:r>
            <a:r>
              <a:rPr lang="en-US" sz="1800" b="0" i="0" u="none" strike="noStrike" baseline="0" dirty="0">
                <a:solidFill>
                  <a:srgbClr val="000000"/>
                </a:solidFill>
                <a:latin typeface="Times New Roman" panose="02020603050405020304" pitchFamily="18" charset="0"/>
              </a:rPr>
              <a:t> 2 </a:t>
            </a:r>
            <a:r>
              <a:rPr lang="en-US" sz="1800" b="0" i="0" u="none" strike="noStrike" baseline="0" dirty="0" err="1">
                <a:solidFill>
                  <a:srgbClr val="000000"/>
                </a:solidFill>
                <a:latin typeface="Times New Roman" panose="02020603050405020304" pitchFamily="18" charset="0"/>
              </a:rPr>
              <a:t>quả</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bóng</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một</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quả</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có</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một</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chấm</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tròn</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và</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một</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quả</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có</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nhiều</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chấm</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tròn</a:t>
            </a:r>
            <a:r>
              <a:rPr lang="en-US" sz="1800" b="0" i="0" u="none" strike="noStrike" baseline="0" dirty="0">
                <a:solidFill>
                  <a:srgbClr val="000000"/>
                </a:solidFill>
                <a:latin typeface="Times New Roman" panose="02020603050405020304" pitchFamily="18" charset="0"/>
              </a:rPr>
              <a:t>.</a:t>
            </a:r>
            <a:endParaRPr lang="en-US" sz="1050" b="0" i="0" u="none" strike="noStrike" baseline="0" dirty="0">
              <a:solidFill>
                <a:srgbClr val="000000"/>
              </a:solidFill>
              <a:latin typeface="Arial" panose="020B0604020202020204" pitchFamily="34" charset="0"/>
            </a:endParaRPr>
          </a:p>
          <a:p>
            <a:pPr>
              <a:buFont typeface="Symbol" panose="05050102010706020507" pitchFamily="18" charset="2"/>
              <a:buChar char="·"/>
            </a:pPr>
            <a:r>
              <a:rPr lang="vi-VN" sz="1800" b="0" i="0" u="none" strike="noStrike" baseline="0" dirty="0">
                <a:solidFill>
                  <a:srgbClr val="000000"/>
                </a:solidFill>
                <a:latin typeface="Times New Roman" panose="02020603050405020304" pitchFamily="18" charset="0"/>
              </a:rPr>
              <a:t>Khi cô nói bạn nào có quả bóng một chấm thì bận đó giơ  lên  và cô  nói bạn nào có quả bóng  nhiều chấm tròn thì  bạn nào  có sẽ giơ lên.</a:t>
            </a:r>
            <a:endParaRPr lang="vi-VN" sz="1050" b="0" i="0" u="none" strike="noStrike" baseline="0" dirty="0">
              <a:solidFill>
                <a:srgbClr val="000000"/>
              </a:solidFill>
              <a:latin typeface="Arial" panose="020B0604020202020204" pitchFamily="34" charset="0"/>
            </a:endParaRPr>
          </a:p>
          <a:p>
            <a:pPr>
              <a:buFont typeface="Symbol" panose="05050102010706020507" pitchFamily="18" charset="2"/>
              <a:buChar char="·"/>
            </a:pPr>
            <a:r>
              <a:rPr lang="vi-VN" sz="1800" b="0" i="0" u="none" strike="noStrike" baseline="0" dirty="0">
                <a:solidFill>
                  <a:srgbClr val="000000"/>
                </a:solidFill>
                <a:latin typeface="Times New Roman" panose="02020603050405020304" pitchFamily="18" charset="0"/>
              </a:rPr>
              <a:t>Các con chơi rất giỏi. Bây giờ cô có thêm một món quà  nữa  muốn  giới thiệu với các  con,trước khi cô cho các  bạn xem thì  các bạn hãy  cất bóng vào hộp cho cô nha.  Bây giờ  các  con  chú ý nhìn lên màn  hình.</a:t>
            </a:r>
            <a:endParaRPr lang="vi-VN" sz="1050" b="0" i="0" u="none" strike="noStrike" baseline="0" dirty="0">
              <a:solidFill>
                <a:srgbClr val="000000"/>
              </a:solidFill>
              <a:latin typeface="Arial" panose="020B0604020202020204" pitchFamily="34" charset="0"/>
            </a:endParaRPr>
          </a:p>
          <a:p>
            <a:pPr>
              <a:buFont typeface="Symbol" panose="05050102010706020507" pitchFamily="18" charset="2"/>
              <a:buChar char="·"/>
            </a:pPr>
            <a:r>
              <a:rPr lang="en-US" sz="1800" b="0" i="0" u="none" strike="noStrike" baseline="0" dirty="0" err="1">
                <a:solidFill>
                  <a:srgbClr val="000000"/>
                </a:solidFill>
                <a:latin typeface="Times New Roman" panose="02020603050405020304" pitchFamily="18" charset="0"/>
              </a:rPr>
              <a:t>Cô</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cho</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các</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bé</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xem</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hình</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và</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trò</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chuyện</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với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trẻ</a:t>
            </a:r>
            <a:r>
              <a:rPr lang="en-US" sz="1800" b="0" i="0" u="none" strike="noStrike" baseline="0" dirty="0">
                <a:solidFill>
                  <a:srgbClr val="000000"/>
                </a:solidFill>
                <a:latin typeface="Times New Roman" panose="02020603050405020304" pitchFamily="18" charset="0"/>
              </a:rPr>
              <a:t>.</a:t>
            </a:r>
            <a:endParaRPr lang="en-US" sz="1050" b="0" i="0" u="none" strike="noStrike" baseline="0" dirty="0">
              <a:solidFill>
                <a:srgbClr val="000000"/>
              </a:solidFill>
              <a:latin typeface="Arial" panose="020B0604020202020204" pitchFamily="34" charset="0"/>
            </a:endParaRPr>
          </a:p>
          <a:p>
            <a:pPr algn="l" rtl="0"/>
            <a:r>
              <a:rPr lang="vi-VN" sz="1800" b="1" i="0" u="none" strike="noStrike" baseline="0" dirty="0">
                <a:solidFill>
                  <a:srgbClr val="000000"/>
                </a:solidFill>
                <a:latin typeface="Times New Roman" panose="02020603050405020304" pitchFamily="18" charset="0"/>
              </a:rPr>
              <a:t>Hoạt động 2: Trò chơi luyện tập : Ai nhanh hơn</a:t>
            </a:r>
            <a:endParaRPr lang="vi-VN" sz="1050" b="0" i="0" u="none" strike="noStrike" baseline="0" dirty="0">
              <a:solidFill>
                <a:srgbClr val="000000"/>
              </a:solidFill>
              <a:latin typeface="Arial" panose="020B0604020202020204" pitchFamily="34" charset="0"/>
            </a:endParaRPr>
          </a:p>
          <a:p>
            <a:pPr algn="l">
              <a:buFont typeface="Symbol" panose="05050102010706020507" pitchFamily="18" charset="2"/>
              <a:buChar char="·"/>
            </a:pPr>
            <a:r>
              <a:rPr lang="en-US" sz="1800" b="0" i="0" u="none" strike="noStrike" baseline="0" dirty="0">
                <a:solidFill>
                  <a:srgbClr val="000000"/>
                </a:solidFill>
                <a:latin typeface="Times New Roman" panose="02020603050405020304" pitchFamily="18" charset="0"/>
              </a:rPr>
              <a:t>Cho </a:t>
            </a:r>
            <a:r>
              <a:rPr lang="en-US" sz="1800" b="0" i="0" u="none" strike="noStrike" baseline="0" dirty="0" err="1">
                <a:solidFill>
                  <a:srgbClr val="000000"/>
                </a:solidFill>
                <a:latin typeface="Times New Roman" panose="02020603050405020304" pitchFamily="18" charset="0"/>
              </a:rPr>
              <a:t>trẻ</a:t>
            </a:r>
            <a:r>
              <a:rPr lang="en-US" sz="1800" b="0" i="0" u="none" strike="noStrike" baseline="0" dirty="0">
                <a:solidFill>
                  <a:srgbClr val="000000"/>
                </a:solidFill>
                <a:latin typeface="Times New Roman" panose="02020603050405020304" pitchFamily="18" charset="0"/>
              </a:rPr>
              <a:t> chia </a:t>
            </a:r>
            <a:r>
              <a:rPr lang="en-US" sz="1800" b="0" i="0" u="none" strike="noStrike" baseline="0" dirty="0" err="1">
                <a:solidFill>
                  <a:srgbClr val="000000"/>
                </a:solidFill>
                <a:latin typeface="Times New Roman" panose="02020603050405020304" pitchFamily="18" charset="0"/>
              </a:rPr>
              <a:t>làm</a:t>
            </a:r>
            <a:r>
              <a:rPr lang="en-US" sz="1800" b="0" i="0" u="none" strike="noStrike" baseline="0" dirty="0">
                <a:solidFill>
                  <a:srgbClr val="000000"/>
                </a:solidFill>
                <a:latin typeface="Times New Roman" panose="02020603050405020304" pitchFamily="18" charset="0"/>
              </a:rPr>
              <a:t> 4 </a:t>
            </a:r>
            <a:r>
              <a:rPr lang="en-US" sz="1800" b="0" i="0" u="none" strike="noStrike" baseline="0" dirty="0" err="1">
                <a:solidFill>
                  <a:srgbClr val="000000"/>
                </a:solidFill>
                <a:latin typeface="Times New Roman" panose="02020603050405020304" pitchFamily="18" charset="0"/>
              </a:rPr>
              <a:t>nhóm</a:t>
            </a:r>
            <a:r>
              <a:rPr lang="en-US" sz="1800" b="0" i="0" u="none" strike="noStrike" baseline="0" dirty="0">
                <a:solidFill>
                  <a:srgbClr val="000000"/>
                </a:solidFill>
                <a:latin typeface="Times New Roman" panose="02020603050405020304" pitchFamily="18" charset="0"/>
              </a:rPr>
              <a:t>.</a:t>
            </a:r>
            <a:endParaRPr lang="en-US" sz="1050" b="0" i="0" u="none" strike="noStrike" baseline="0" dirty="0">
              <a:solidFill>
                <a:srgbClr val="000000"/>
              </a:solidFill>
              <a:latin typeface="Arial" panose="020B0604020202020204" pitchFamily="34" charset="0"/>
            </a:endParaRPr>
          </a:p>
          <a:p>
            <a:pPr>
              <a:buFont typeface="Symbol" panose="05050102010706020507" pitchFamily="18" charset="2"/>
              <a:buChar char="·"/>
            </a:pPr>
            <a:r>
              <a:rPr lang="vi-VN" sz="1800" b="0" i="0" u="none" strike="noStrike" baseline="0" dirty="0">
                <a:solidFill>
                  <a:srgbClr val="000000"/>
                </a:solidFill>
                <a:latin typeface="Times New Roman" panose="02020603050405020304" pitchFamily="18" charset="0"/>
              </a:rPr>
              <a:t>Cách chơi :mỗi đội có một rổ nhiều hình con vật.</a:t>
            </a:r>
            <a:endParaRPr lang="vi-VN" sz="1050" b="0" i="0" u="none" strike="noStrike" baseline="0" dirty="0">
              <a:solidFill>
                <a:srgbClr val="000000"/>
              </a:solidFill>
              <a:latin typeface="Arial" panose="020B0604020202020204" pitchFamily="34" charset="0"/>
            </a:endParaRPr>
          </a:p>
          <a:p>
            <a:pPr algn="just" rtl="0">
              <a:buFont typeface="Symbol" panose="05050102010706020507" pitchFamily="18" charset="2"/>
              <a:buChar char="·"/>
            </a:pPr>
            <a:r>
              <a:rPr lang="vi-VN" sz="1800" b="0" i="0" u="none" strike="noStrike" baseline="0" dirty="0">
                <a:solidFill>
                  <a:srgbClr val="000000"/>
                </a:solidFill>
                <a:latin typeface="Times New Roman" panose="02020603050405020304" pitchFamily="18" charset="0"/>
              </a:rPr>
              <a:t>Nhóm 1 và 2 : Trẻ tìm hình và dán lên theo số lượng một  và  nhiều.</a:t>
            </a:r>
            <a:endParaRPr lang="vi-VN" sz="1050" b="0" i="0" u="none" strike="noStrike" baseline="0" dirty="0">
              <a:solidFill>
                <a:srgbClr val="000000"/>
              </a:solidFill>
              <a:latin typeface="Arial" panose="020B0604020202020204" pitchFamily="34" charset="0"/>
            </a:endParaRPr>
          </a:p>
          <a:p>
            <a:pPr>
              <a:buFont typeface="Symbol" panose="05050102010706020507" pitchFamily="18" charset="2"/>
              <a:buChar char="·"/>
            </a:pPr>
            <a:r>
              <a:rPr lang="vi-VN" sz="1800" b="0" i="0" u="none" strike="noStrike" baseline="0" dirty="0">
                <a:solidFill>
                  <a:srgbClr val="000000"/>
                </a:solidFill>
                <a:latin typeface="Times New Roman" panose="02020603050405020304" pitchFamily="18" charset="0"/>
              </a:rPr>
              <a:t>Nhóm 3 : trẻ sẽ nối hình ảnh tới chấm tròn theo số lượng  một  và  nhiều</a:t>
            </a:r>
            <a:endParaRPr lang="vi-VN" sz="1050" b="0" i="0" u="none" strike="noStrike" baseline="0" dirty="0">
              <a:solidFill>
                <a:srgbClr val="000000"/>
              </a:solidFill>
              <a:latin typeface="Arial" panose="020B0604020202020204" pitchFamily="34" charset="0"/>
            </a:endParaRPr>
          </a:p>
          <a:p>
            <a:pPr algn="l">
              <a:buFont typeface="Symbol" panose="05050102010706020507" pitchFamily="18" charset="2"/>
              <a:buChar char="·"/>
            </a:pPr>
            <a:r>
              <a:rPr lang="vi-VN" sz="1800" b="0" i="0" u="none" strike="noStrike" baseline="0" dirty="0">
                <a:solidFill>
                  <a:srgbClr val="000000"/>
                </a:solidFill>
                <a:latin typeface="Times New Roman" panose="02020603050405020304" pitchFamily="18" charset="0"/>
              </a:rPr>
              <a:t>Nhóm 4 : Trẻ sẽ khoanh tròn màu vàng cho hình ảnh số  lượng một  và khoanh tròn màu đỏ cho  hình ảnh có số lượng  nhiều</a:t>
            </a:r>
            <a:endParaRPr lang="vi-VN" sz="1050" b="0" i="0" u="none" strike="noStrike" baseline="0" dirty="0">
              <a:solidFill>
                <a:srgbClr val="000000"/>
              </a:solidFill>
              <a:latin typeface="Arial" panose="020B0604020202020204" pitchFamily="34" charset="0"/>
            </a:endParaRPr>
          </a:p>
          <a:p>
            <a:pPr>
              <a:buFont typeface="Symbol" panose="05050102010706020507" pitchFamily="18" charset="2"/>
              <a:buChar char="·"/>
            </a:pP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Cô</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quan</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sát</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và</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sửa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bài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tập</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cho</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trẻ</a:t>
            </a:r>
            <a:r>
              <a:rPr lang="en-US" sz="1800" b="0" i="0" u="none" strike="noStrike" baseline="0" dirty="0">
                <a:solidFill>
                  <a:srgbClr val="000000"/>
                </a:solidFill>
                <a:latin typeface="Times New Roman" panose="02020603050405020304" pitchFamily="18" charset="0"/>
              </a:rPr>
              <a:t>.</a:t>
            </a:r>
            <a:endParaRPr lang="en-US" sz="1050" b="0" i="0" u="none" strike="noStrike" baseline="0" dirty="0">
              <a:solidFill>
                <a:srgbClr val="000000"/>
              </a:solidFill>
              <a:latin typeface="Arial" panose="020B0604020202020204" pitchFamily="34" charset="0"/>
            </a:endParaRPr>
          </a:p>
          <a:p>
            <a:pPr algn="l" rtl="0"/>
            <a:r>
              <a:rPr lang="vi-VN" sz="1800" b="0" i="0" u="none" strike="noStrike" baseline="0" dirty="0">
                <a:solidFill>
                  <a:srgbClr val="000000"/>
                </a:solidFill>
                <a:latin typeface="Times New Roman" panose="02020603050405020304" pitchFamily="18" charset="0"/>
              </a:rPr>
              <a:t>Luật chơi : đội nào nhanh hơn và làm đúng sẽ thắng.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fade">
                                      <p:cBhvr>
                                        <p:cTn id="7" dur="770" decel="100000"/>
                                        <p:tgtEl>
                                          <p:spTgt spid="15369"/>
                                        </p:tgtEl>
                                      </p:cBhvr>
                                    </p:animEffect>
                                    <p:animScale>
                                      <p:cBhvr>
                                        <p:cTn id="8" dur="770" decel="100000"/>
                                        <p:tgtEl>
                                          <p:spTgt spid="15369"/>
                                        </p:tgtEl>
                                      </p:cBhvr>
                                      <p:from x="10000" y="10000"/>
                                      <p:to x="200000" y="450000"/>
                                    </p:animScale>
                                    <p:animScale>
                                      <p:cBhvr>
                                        <p:cTn id="9" dur="1230" accel="100000" fill="hold">
                                          <p:stCondLst>
                                            <p:cond delay="770"/>
                                          </p:stCondLst>
                                        </p:cTn>
                                        <p:tgtEl>
                                          <p:spTgt spid="15369"/>
                                        </p:tgtEl>
                                      </p:cBhvr>
                                      <p:from x="200000" y="450000"/>
                                      <p:to x="100000" y="100000"/>
                                    </p:animScale>
                                    <p:set>
                                      <p:cBhvr>
                                        <p:cTn id="10" dur="770" fill="hold"/>
                                        <p:tgtEl>
                                          <p:spTgt spid="15369"/>
                                        </p:tgtEl>
                                        <p:attrNameLst>
                                          <p:attrName>ppt_x</p:attrName>
                                        </p:attrNameLst>
                                      </p:cBhvr>
                                      <p:to>
                                        <p:strVal val="(0.5)"/>
                                      </p:to>
                                    </p:set>
                                    <p:anim from="(0.5)" to="(#ppt_x)" calcmode="lin" valueType="num">
                                      <p:cBhvr>
                                        <p:cTn id="11" dur="1230" accel="100000" fill="hold">
                                          <p:stCondLst>
                                            <p:cond delay="770"/>
                                          </p:stCondLst>
                                        </p:cTn>
                                        <p:tgtEl>
                                          <p:spTgt spid="15369"/>
                                        </p:tgtEl>
                                        <p:attrNameLst>
                                          <p:attrName>ppt_x</p:attrName>
                                        </p:attrNameLst>
                                      </p:cBhvr>
                                    </p:anim>
                                    <p:set>
                                      <p:cBhvr>
                                        <p:cTn id="12" dur="770" fill="hold"/>
                                        <p:tgtEl>
                                          <p:spTgt spid="15369"/>
                                        </p:tgtEl>
                                        <p:attrNameLst>
                                          <p:attrName>ppt_y</p:attrName>
                                        </p:attrNameLst>
                                      </p:cBhvr>
                                      <p:to>
                                        <p:strVal val="(#ppt_y+0.4)"/>
                                      </p:to>
                                    </p:set>
                                    <p:anim from="(#ppt_y+0.4)" to="(#ppt_y)" calcmode="lin" valueType="num">
                                      <p:cBhvr>
                                        <p:cTn id="13" dur="1230" accel="100000" fill="hold">
                                          <p:stCondLst>
                                            <p:cond delay="770"/>
                                          </p:stCondLst>
                                        </p:cTn>
                                        <p:tgtEl>
                                          <p:spTgt spid="1536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9" name="WordArt 9">
            <a:extLst>
              <a:ext uri="{FF2B5EF4-FFF2-40B4-BE49-F238E27FC236}">
                <a16:creationId xmlns:a16="http://schemas.microsoft.com/office/drawing/2014/main" id="{447804AC-41EA-4259-BDB6-789CDF37A6E4}"/>
              </a:ext>
            </a:extLst>
          </p:cNvPr>
          <p:cNvSpPr>
            <a:spLocks noChangeArrowheads="1" noChangeShapeType="1" noTextEdit="1"/>
          </p:cNvSpPr>
          <p:nvPr/>
        </p:nvSpPr>
        <p:spPr bwMode="auto">
          <a:xfrm>
            <a:off x="719138" y="692150"/>
            <a:ext cx="7705725" cy="1081088"/>
          </a:xfrm>
          <a:prstGeom prst="rect">
            <a:avLst/>
          </a:prstGeom>
        </p:spPr>
        <p:txBody>
          <a:bodyPr wrap="none" fromWordArt="1">
            <a:prstTxWarp prst="textPlain">
              <a:avLst>
                <a:gd name="adj" fmla="val 50454"/>
              </a:avLst>
            </a:prstTxWarp>
          </a:bodyPr>
          <a:lstStyle/>
          <a:p>
            <a:pPr algn="ctr"/>
            <a:r>
              <a:rPr lang="en-US" sz="3600" kern="10" dirty="0">
                <a:ln w="9525">
                  <a:solidFill>
                    <a:srgbClr val="333399"/>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1.Ổn định tổ chức, gây hứng thú:</a:t>
            </a:r>
          </a:p>
          <a:p>
            <a:pPr algn="ctr"/>
            <a:r>
              <a:rPr lang="vi-VN" sz="3600" kern="10" dirty="0">
                <a:ln w="9525">
                  <a:solidFill>
                    <a:srgbClr val="333399"/>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Chơi </a:t>
            </a:r>
            <a:r>
              <a:rPr lang="vi-VN" sz="3600" kern="10" dirty="0" err="1">
                <a:ln w="9525">
                  <a:solidFill>
                    <a:srgbClr val="333399"/>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trò</a:t>
            </a:r>
            <a:r>
              <a:rPr lang="vi-VN" sz="3600" kern="10" dirty="0">
                <a:ln w="9525">
                  <a:solidFill>
                    <a:srgbClr val="333399"/>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chơi </a:t>
            </a:r>
            <a:r>
              <a:rPr lang="vi-VN" sz="3600" kern="10" dirty="0" err="1">
                <a:ln w="9525">
                  <a:solidFill>
                    <a:srgbClr val="333399"/>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nhỏ</a:t>
            </a:r>
            <a:endParaRPr lang="en-US" sz="3600" kern="10" dirty="0">
              <a:ln w="9525">
                <a:solidFill>
                  <a:srgbClr val="333399"/>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fade">
                                      <p:cBhvr>
                                        <p:cTn id="7" dur="770" decel="100000"/>
                                        <p:tgtEl>
                                          <p:spTgt spid="15369"/>
                                        </p:tgtEl>
                                      </p:cBhvr>
                                    </p:animEffect>
                                    <p:animScale>
                                      <p:cBhvr>
                                        <p:cTn id="8" dur="770" decel="100000"/>
                                        <p:tgtEl>
                                          <p:spTgt spid="15369"/>
                                        </p:tgtEl>
                                      </p:cBhvr>
                                      <p:from x="10000" y="10000"/>
                                      <p:to x="200000" y="450000"/>
                                    </p:animScale>
                                    <p:animScale>
                                      <p:cBhvr>
                                        <p:cTn id="9" dur="1230" accel="100000" fill="hold">
                                          <p:stCondLst>
                                            <p:cond delay="770"/>
                                          </p:stCondLst>
                                        </p:cTn>
                                        <p:tgtEl>
                                          <p:spTgt spid="15369"/>
                                        </p:tgtEl>
                                      </p:cBhvr>
                                      <p:from x="200000" y="450000"/>
                                      <p:to x="100000" y="100000"/>
                                    </p:animScale>
                                    <p:set>
                                      <p:cBhvr>
                                        <p:cTn id="10" dur="770" fill="hold"/>
                                        <p:tgtEl>
                                          <p:spTgt spid="15369"/>
                                        </p:tgtEl>
                                        <p:attrNameLst>
                                          <p:attrName>ppt_x</p:attrName>
                                        </p:attrNameLst>
                                      </p:cBhvr>
                                      <p:to>
                                        <p:strVal val="(0.5)"/>
                                      </p:to>
                                    </p:set>
                                    <p:anim from="(0.5)" to="(#ppt_x)" calcmode="lin" valueType="num">
                                      <p:cBhvr>
                                        <p:cTn id="11" dur="1230" accel="100000" fill="hold">
                                          <p:stCondLst>
                                            <p:cond delay="770"/>
                                          </p:stCondLst>
                                        </p:cTn>
                                        <p:tgtEl>
                                          <p:spTgt spid="15369"/>
                                        </p:tgtEl>
                                        <p:attrNameLst>
                                          <p:attrName>ppt_x</p:attrName>
                                        </p:attrNameLst>
                                      </p:cBhvr>
                                    </p:anim>
                                    <p:set>
                                      <p:cBhvr>
                                        <p:cTn id="12" dur="770" fill="hold"/>
                                        <p:tgtEl>
                                          <p:spTgt spid="15369"/>
                                        </p:tgtEl>
                                        <p:attrNameLst>
                                          <p:attrName>ppt_y</p:attrName>
                                        </p:attrNameLst>
                                      </p:cBhvr>
                                      <p:to>
                                        <p:strVal val="(#ppt_y+0.4)"/>
                                      </p:to>
                                    </p:set>
                                    <p:anim from="(#ppt_y+0.4)" to="(#ppt_y)" calcmode="lin" valueType="num">
                                      <p:cBhvr>
                                        <p:cTn id="13" dur="1230" accel="100000" fill="hold">
                                          <p:stCondLst>
                                            <p:cond delay="770"/>
                                          </p:stCondLst>
                                        </p:cTn>
                                        <p:tgtEl>
                                          <p:spTgt spid="1536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4AF3F981-8520-443B-B21E-06D961D51A68}"/>
              </a:ext>
            </a:extLst>
          </p:cNvPr>
          <p:cNvSpPr txBox="1">
            <a:spLocks noChangeArrowheads="1"/>
          </p:cNvSpPr>
          <p:nvPr/>
        </p:nvSpPr>
        <p:spPr bwMode="auto">
          <a:xfrm>
            <a:off x="1258888" y="1989138"/>
            <a:ext cx="6913562"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6600" b="1">
                <a:solidFill>
                  <a:srgbClr val="002060"/>
                </a:solidFill>
                <a:latin typeface="Times New Roman" panose="02020603050405020304" pitchFamily="18" charset="0"/>
                <a:cs typeface="Times New Roman" panose="02020603050405020304" pitchFamily="18" charset="0"/>
              </a:rPr>
              <a:t>*</a:t>
            </a:r>
            <a:r>
              <a:rPr lang="vi-VN" altLang="en-US" sz="6600" b="1">
                <a:solidFill>
                  <a:srgbClr val="002060"/>
                </a:solidFill>
                <a:latin typeface="Times New Roman" panose="02020603050405020304" pitchFamily="18" charset="0"/>
                <a:cs typeface="Times New Roman" panose="02020603050405020304" pitchFamily="18" charset="0"/>
              </a:rPr>
              <a:t>Nhận biết nhóm có số lượng</a:t>
            </a:r>
          </a:p>
          <a:p>
            <a:pPr algn="ctr" eaLnBrk="1" hangingPunct="1">
              <a:spcBef>
                <a:spcPct val="0"/>
              </a:spcBef>
              <a:buFontTx/>
              <a:buNone/>
            </a:pPr>
            <a:r>
              <a:rPr lang="vi-VN" altLang="en-US" sz="6600" b="1">
                <a:solidFill>
                  <a:srgbClr val="002060"/>
                </a:solidFill>
                <a:latin typeface="Times New Roman" panose="02020603050405020304" pitchFamily="18" charset="0"/>
                <a:cs typeface="Times New Roman" panose="02020603050405020304" pitchFamily="18" charset="0"/>
              </a:rPr>
              <a:t> 1 và nhiều </a:t>
            </a:r>
            <a:endParaRPr lang="en-US" altLang="en-US" sz="6600" b="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2" descr="878031oq6iuoirb6">
            <a:extLst>
              <a:ext uri="{FF2B5EF4-FFF2-40B4-BE49-F238E27FC236}">
                <a16:creationId xmlns:a16="http://schemas.microsoft.com/office/drawing/2014/main" id="{293BE058-F8ED-4E39-BBCB-8E32B9B38EA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114800"/>
            <a:ext cx="7524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1" descr="878031oq6iuoirb6">
            <a:extLst>
              <a:ext uri="{FF2B5EF4-FFF2-40B4-BE49-F238E27FC236}">
                <a16:creationId xmlns:a16="http://schemas.microsoft.com/office/drawing/2014/main" id="{2DD149C7-4074-4AA3-B016-353D24EEC34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71587" y="5214938"/>
            <a:ext cx="7524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5" descr="887822uivpqeloza">
            <a:extLst>
              <a:ext uri="{FF2B5EF4-FFF2-40B4-BE49-F238E27FC236}">
                <a16:creationId xmlns:a16="http://schemas.microsoft.com/office/drawing/2014/main" id="{4C5BED99-2C89-45DF-AAA4-C9E2EBAF42D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400925" y="-847725"/>
            <a:ext cx="6191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6" descr="887822uivpqeloza">
            <a:extLst>
              <a:ext uri="{FF2B5EF4-FFF2-40B4-BE49-F238E27FC236}">
                <a16:creationId xmlns:a16="http://schemas.microsoft.com/office/drawing/2014/main" id="{CC04134B-9B07-4DCC-88E5-9B5985B4C22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24875" y="0"/>
            <a:ext cx="6191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gachngang">
            <a:extLst>
              <a:ext uri="{FF2B5EF4-FFF2-40B4-BE49-F238E27FC236}">
                <a16:creationId xmlns:a16="http://schemas.microsoft.com/office/drawing/2014/main" id="{0FF20D23-B458-45DF-BC3B-07ED702C77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369468" y="3369468"/>
            <a:ext cx="685800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descr="gachngang">
            <a:extLst>
              <a:ext uri="{FF2B5EF4-FFF2-40B4-BE49-F238E27FC236}">
                <a16:creationId xmlns:a16="http://schemas.microsoft.com/office/drawing/2014/main" id="{91401377-B0A2-4949-AA01-1C82A345D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0" y="-80963"/>
            <a:ext cx="9144000"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6" name="Picture 7" descr="BAR_EL~1">
            <a:extLst>
              <a:ext uri="{FF2B5EF4-FFF2-40B4-BE49-F238E27FC236}">
                <a16:creationId xmlns:a16="http://schemas.microsoft.com/office/drawing/2014/main" id="{CC79878D-131E-492D-8541-98B24239A7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6294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5" descr="BAR_EL~1">
            <a:extLst>
              <a:ext uri="{FF2B5EF4-FFF2-40B4-BE49-F238E27FC236}">
                <a16:creationId xmlns:a16="http://schemas.microsoft.com/office/drawing/2014/main" id="{CEFB6E33-924E-49F0-A387-5AED5C1897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829300" y="3543300"/>
            <a:ext cx="6477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0660605-2654-4539-B396-E5FC3EFD6A82}"/>
              </a:ext>
            </a:extLst>
          </p:cNvPr>
          <p:cNvSpPr txBox="1"/>
          <p:nvPr/>
        </p:nvSpPr>
        <p:spPr>
          <a:xfrm>
            <a:off x="438150" y="176303"/>
            <a:ext cx="8553449" cy="5109091"/>
          </a:xfrm>
          <a:prstGeom prst="rect">
            <a:avLst/>
          </a:prstGeom>
          <a:noFill/>
        </p:spPr>
        <p:txBody>
          <a:bodyPr wrap="square">
            <a:spAutoFit/>
          </a:bodyPr>
          <a:lstStyle/>
          <a:p>
            <a:endParaRPr lang="vi-VN" dirty="0"/>
          </a:p>
          <a:p>
            <a:r>
              <a:rPr lang="vi-VN" sz="2800" b="1" dirty="0">
                <a:latin typeface="Times New Roman" panose="02020603050405020304" pitchFamily="18" charset="0"/>
                <a:cs typeface="Times New Roman" panose="02020603050405020304" pitchFamily="18" charset="0"/>
              </a:rPr>
              <a:t>Hoạt động 1: Trẻ nhận biết một và nhiều</a:t>
            </a:r>
          </a:p>
          <a:p>
            <a:r>
              <a:rPr lang="vi-VN" sz="2800" dirty="0">
                <a:latin typeface="Times New Roman" panose="02020603050405020304" pitchFamily="18" charset="0"/>
                <a:cs typeface="Times New Roman" panose="02020603050405020304" pitchFamily="18" charset="0"/>
              </a:rPr>
              <a:t>Cô có 2 quả bóng, một quả có một chấm tròn và một quả  có  nhiều  chấm tròn.</a:t>
            </a:r>
          </a:p>
          <a:p>
            <a:r>
              <a:rPr lang="vi-VN" sz="2800" dirty="0">
                <a:latin typeface="Times New Roman" panose="02020603050405020304" pitchFamily="18" charset="0"/>
                <a:cs typeface="Times New Roman" panose="02020603050405020304" pitchFamily="18" charset="0"/>
              </a:rPr>
              <a:t>Khi cô nói bạn nào có quả bóng một chấm thì bận đó giơ  lên  và cô  nói bạn nào có quả bóng  nhiều chấm tròn thì  bạn nào  có sẽ giơ lên.</a:t>
            </a:r>
          </a:p>
          <a:p>
            <a:r>
              <a:rPr lang="vi-VN" sz="2800" dirty="0">
                <a:latin typeface="Times New Roman" panose="02020603050405020304" pitchFamily="18" charset="0"/>
                <a:cs typeface="Times New Roman" panose="02020603050405020304" pitchFamily="18" charset="0"/>
              </a:rPr>
              <a:t>Các con chơi rất giỏi. Bây giờ cô có thêm một món quà  nữa  muốn  giới thiệu với các  con,trước khi cô cho các  bạn xem thì  các bạn hãy  cất bóng vào hộp cho cô nha.  Bây giờ  các  con  chú ý nhìn lên màn  hình.</a:t>
            </a:r>
          </a:p>
          <a:p>
            <a:r>
              <a:rPr lang="vi-VN" sz="2800" dirty="0">
                <a:latin typeface="Times New Roman" panose="02020603050405020304" pitchFamily="18" charset="0"/>
                <a:cs typeface="Times New Roman" panose="02020603050405020304" pitchFamily="18" charset="0"/>
              </a:rPr>
              <a:t>Cô cho các bé xem hình và trò chuyện với trẻ.</a:t>
            </a: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BEAC7"/>
            </a:gs>
            <a:gs pos="9000">
              <a:srgbClr val="FBEAC7"/>
            </a:gs>
            <a:gs pos="16000">
              <a:srgbClr val="FEE7F2"/>
            </a:gs>
            <a:gs pos="36000">
              <a:srgbClr val="FAC77D"/>
            </a:gs>
            <a:gs pos="71001">
              <a:srgbClr val="FBD49C"/>
            </a:gs>
            <a:gs pos="88000">
              <a:srgbClr val="FBA97D"/>
            </a:gs>
            <a:gs pos="100000">
              <a:srgbClr val="FEE7F2"/>
            </a:gs>
          </a:gsLst>
          <a:lin ang="540000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9D105A-AAE8-4FAC-AC23-453FE0B5ECF6}"/>
              </a:ext>
            </a:extLst>
          </p:cNvPr>
          <p:cNvPicPr>
            <a:picLocks noChangeAspect="1"/>
          </p:cNvPicPr>
          <p:nvPr/>
        </p:nvPicPr>
        <p:blipFill rotWithShape="1">
          <a:blip r:embed="rId2"/>
          <a:srcRect l="8000" r="8000" b="8000"/>
          <a:stretch/>
        </p:blipFill>
        <p:spPr>
          <a:xfrm>
            <a:off x="5076056" y="332655"/>
            <a:ext cx="3960440" cy="5112569"/>
          </a:xfrm>
          <a:prstGeom prst="rect">
            <a:avLst/>
          </a:prstGeom>
        </p:spPr>
      </p:pic>
      <p:pic>
        <p:nvPicPr>
          <p:cNvPr id="8" name="Picture 7">
            <a:extLst>
              <a:ext uri="{FF2B5EF4-FFF2-40B4-BE49-F238E27FC236}">
                <a16:creationId xmlns:a16="http://schemas.microsoft.com/office/drawing/2014/main" id="{1F2FF2C9-C5E7-453F-920C-DA318E7FD2FB}"/>
              </a:ext>
            </a:extLst>
          </p:cNvPr>
          <p:cNvPicPr>
            <a:picLocks noChangeAspect="1"/>
          </p:cNvPicPr>
          <p:nvPr/>
        </p:nvPicPr>
        <p:blipFill rotWithShape="1">
          <a:blip r:embed="rId3"/>
          <a:srcRect t="2579" b="5870"/>
          <a:stretch/>
        </p:blipFill>
        <p:spPr>
          <a:xfrm>
            <a:off x="446323" y="332655"/>
            <a:ext cx="4104491" cy="5112569"/>
          </a:xfrm>
          <a:prstGeom prst="rect">
            <a:avLst/>
          </a:prstGeom>
        </p:spPr>
      </p:pic>
      <p:sp>
        <p:nvSpPr>
          <p:cNvPr id="9" name="Oval 8">
            <a:extLst>
              <a:ext uri="{FF2B5EF4-FFF2-40B4-BE49-F238E27FC236}">
                <a16:creationId xmlns:a16="http://schemas.microsoft.com/office/drawing/2014/main" id="{645FC471-A8F5-4DBC-90E2-0A8EAF41ABB0}"/>
              </a:ext>
            </a:extLst>
          </p:cNvPr>
          <p:cNvSpPr/>
          <p:nvPr/>
        </p:nvSpPr>
        <p:spPr>
          <a:xfrm>
            <a:off x="2026308" y="1880826"/>
            <a:ext cx="1249547" cy="1332149"/>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8"/>
                                        </p:tgtEl>
                                      </p:cBhvr>
                                    </p:animEffect>
                                    <p:animScale>
                                      <p:cBhvr>
                                        <p:cTn id="22" dur="250" autoRev="1" fill="hold"/>
                                        <p:tgtEl>
                                          <p:spTgt spid="8"/>
                                        </p:tgtEl>
                                      </p:cBhvr>
                                      <p:by x="105000" y="105000"/>
                                    </p:animScale>
                                  </p:childTnLst>
                                </p:cTn>
                              </p:par>
                              <p:par>
                                <p:cTn id="23" presetID="26" presetClass="emph" presetSubtype="0" fill="hold" grpId="1"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2" descr="878031oq6iuoirb6">
            <a:extLst>
              <a:ext uri="{FF2B5EF4-FFF2-40B4-BE49-F238E27FC236}">
                <a16:creationId xmlns:a16="http://schemas.microsoft.com/office/drawing/2014/main" id="{293BE058-F8ED-4E39-BBCB-8E32B9B38EA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114800"/>
            <a:ext cx="7524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1" descr="878031oq6iuoirb6">
            <a:extLst>
              <a:ext uri="{FF2B5EF4-FFF2-40B4-BE49-F238E27FC236}">
                <a16:creationId xmlns:a16="http://schemas.microsoft.com/office/drawing/2014/main" id="{2DD149C7-4074-4AA3-B016-353D24EEC34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71587" y="5214938"/>
            <a:ext cx="7524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5" descr="887822uivpqeloza">
            <a:extLst>
              <a:ext uri="{FF2B5EF4-FFF2-40B4-BE49-F238E27FC236}">
                <a16:creationId xmlns:a16="http://schemas.microsoft.com/office/drawing/2014/main" id="{4C5BED99-2C89-45DF-AAA4-C9E2EBAF42D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400925" y="-847725"/>
            <a:ext cx="6191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6" descr="887822uivpqeloza">
            <a:extLst>
              <a:ext uri="{FF2B5EF4-FFF2-40B4-BE49-F238E27FC236}">
                <a16:creationId xmlns:a16="http://schemas.microsoft.com/office/drawing/2014/main" id="{CC04134B-9B07-4DCC-88E5-9B5985B4C22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24875" y="0"/>
            <a:ext cx="6191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gachngang">
            <a:extLst>
              <a:ext uri="{FF2B5EF4-FFF2-40B4-BE49-F238E27FC236}">
                <a16:creationId xmlns:a16="http://schemas.microsoft.com/office/drawing/2014/main" id="{0FF20D23-B458-45DF-BC3B-07ED702C77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369468" y="3369468"/>
            <a:ext cx="685800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descr="gachngang">
            <a:extLst>
              <a:ext uri="{FF2B5EF4-FFF2-40B4-BE49-F238E27FC236}">
                <a16:creationId xmlns:a16="http://schemas.microsoft.com/office/drawing/2014/main" id="{91401377-B0A2-4949-AA01-1C82A345D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0" y="-80963"/>
            <a:ext cx="9144000"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6" name="Picture 7" descr="BAR_EL~1">
            <a:extLst>
              <a:ext uri="{FF2B5EF4-FFF2-40B4-BE49-F238E27FC236}">
                <a16:creationId xmlns:a16="http://schemas.microsoft.com/office/drawing/2014/main" id="{CC79878D-131E-492D-8541-98B24239A7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6294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5" descr="BAR_EL~1">
            <a:extLst>
              <a:ext uri="{FF2B5EF4-FFF2-40B4-BE49-F238E27FC236}">
                <a16:creationId xmlns:a16="http://schemas.microsoft.com/office/drawing/2014/main" id="{CEFB6E33-924E-49F0-A387-5AED5C1897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829300" y="3543300"/>
            <a:ext cx="6477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0660605-2654-4539-B396-E5FC3EFD6A82}"/>
              </a:ext>
            </a:extLst>
          </p:cNvPr>
          <p:cNvSpPr txBox="1"/>
          <p:nvPr/>
        </p:nvSpPr>
        <p:spPr>
          <a:xfrm>
            <a:off x="438150" y="176303"/>
            <a:ext cx="8553449" cy="5539978"/>
          </a:xfrm>
          <a:prstGeom prst="rect">
            <a:avLst/>
          </a:prstGeom>
          <a:noFill/>
        </p:spPr>
        <p:txBody>
          <a:bodyPr wrap="square">
            <a:spAutoFit/>
          </a:bodyPr>
          <a:lstStyle/>
          <a:p>
            <a:endParaRPr lang="vi-VN" dirty="0"/>
          </a:p>
          <a:p>
            <a:r>
              <a:rPr lang="vi-VN" sz="2800" b="1" dirty="0">
                <a:latin typeface="Times New Roman" panose="02020603050405020304" pitchFamily="18" charset="0"/>
                <a:cs typeface="Times New Roman" panose="02020603050405020304" pitchFamily="18" charset="0"/>
              </a:rPr>
              <a:t>Hoạt động 2: </a:t>
            </a:r>
            <a:r>
              <a:rPr lang="vi-VN" sz="2800" dirty="0">
                <a:latin typeface="Times New Roman" panose="02020603050405020304" pitchFamily="18" charset="0"/>
                <a:cs typeface="Times New Roman" panose="02020603050405020304" pitchFamily="18" charset="0"/>
              </a:rPr>
              <a:t>Trò chơi luyện tập : Ai nhanh hơn</a:t>
            </a:r>
          </a:p>
          <a:p>
            <a:r>
              <a:rPr lang="vi-VN" sz="2800" dirty="0">
                <a:latin typeface="Times New Roman" panose="02020603050405020304" pitchFamily="18" charset="0"/>
                <a:cs typeface="Times New Roman" panose="02020603050405020304" pitchFamily="18" charset="0"/>
              </a:rPr>
              <a:t>Cho trẻ chia làm 4 nhóm.</a:t>
            </a:r>
          </a:p>
          <a:p>
            <a:r>
              <a:rPr lang="vi-VN" sz="2800" dirty="0">
                <a:latin typeface="Times New Roman" panose="02020603050405020304" pitchFamily="18" charset="0"/>
                <a:cs typeface="Times New Roman" panose="02020603050405020304" pitchFamily="18" charset="0"/>
              </a:rPr>
              <a:t>Cách chơi :mỗi đội có một rổ nhiều hình con vật.</a:t>
            </a:r>
          </a:p>
          <a:p>
            <a:r>
              <a:rPr lang="vi-VN" sz="2800" dirty="0">
                <a:latin typeface="Times New Roman" panose="02020603050405020304" pitchFamily="18" charset="0"/>
                <a:cs typeface="Times New Roman" panose="02020603050405020304" pitchFamily="18" charset="0"/>
              </a:rPr>
              <a:t>Nhóm 1 và 2 : Trẻ tìm hình và dán lên theo số lượng một  và  nhiều.</a:t>
            </a:r>
          </a:p>
          <a:p>
            <a:r>
              <a:rPr lang="vi-VN" sz="2800" dirty="0">
                <a:latin typeface="Times New Roman" panose="02020603050405020304" pitchFamily="18" charset="0"/>
                <a:cs typeface="Times New Roman" panose="02020603050405020304" pitchFamily="18" charset="0"/>
              </a:rPr>
              <a:t>Nhóm 3 : trẻ sẽ nối hình ảnh tới chấm tròn theo số lượng  một  và  nhiều</a:t>
            </a:r>
          </a:p>
          <a:p>
            <a:r>
              <a:rPr lang="vi-VN" sz="2800" dirty="0">
                <a:latin typeface="Times New Roman" panose="02020603050405020304" pitchFamily="18" charset="0"/>
                <a:cs typeface="Times New Roman" panose="02020603050405020304" pitchFamily="18" charset="0"/>
              </a:rPr>
              <a:t>Nhóm 4 : Trẻ sẽ khoanh tròn màu vàng cho hình ảnh số  lượng một  và khoanh tròn màu đỏ cho  hình ảnh có số lượng  nhiều</a:t>
            </a:r>
          </a:p>
          <a:p>
            <a:r>
              <a:rPr lang="vi-VN" sz="2800" dirty="0">
                <a:latin typeface="Times New Roman" panose="02020603050405020304" pitchFamily="18" charset="0"/>
                <a:cs typeface="Times New Roman" panose="02020603050405020304" pitchFamily="18" charset="0"/>
              </a:rPr>
              <a:t> Cô quan sát và sửa bài tập cho trẻ.</a:t>
            </a:r>
          </a:p>
          <a:p>
            <a:r>
              <a:rPr lang="vi-VN" sz="2800" dirty="0">
                <a:latin typeface="Times New Roman" panose="02020603050405020304" pitchFamily="18" charset="0"/>
                <a:cs typeface="Times New Roman" panose="02020603050405020304" pitchFamily="18" charset="0"/>
              </a:rPr>
              <a:t>Luật chơi : đội nào nhanh hơn và làm đúng sẽ thắng.</a:t>
            </a:r>
          </a:p>
        </p:txBody>
      </p:sp>
    </p:spTree>
    <p:extLst>
      <p:ext uri="{BB962C8B-B14F-4D97-AF65-F5344CB8AC3E}">
        <p14:creationId xmlns:p14="http://schemas.microsoft.com/office/powerpoint/2010/main" val="381656630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ADFB7E-A43E-46D3-ADE2-88094A3E9585}"/>
              </a:ext>
            </a:extLst>
          </p:cNvPr>
          <p:cNvSpPr/>
          <p:nvPr/>
        </p:nvSpPr>
        <p:spPr bwMode="auto">
          <a:xfrm>
            <a:off x="623127" y="282264"/>
            <a:ext cx="3198573" cy="194421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endParaRPr>
          </a:p>
        </p:txBody>
      </p:sp>
      <p:sp>
        <p:nvSpPr>
          <p:cNvPr id="3" name="Oval 2">
            <a:extLst>
              <a:ext uri="{FF2B5EF4-FFF2-40B4-BE49-F238E27FC236}">
                <a16:creationId xmlns:a16="http://schemas.microsoft.com/office/drawing/2014/main" id="{324831C0-7FA6-45D5-87C2-5F9DC8A214A7}"/>
              </a:ext>
            </a:extLst>
          </p:cNvPr>
          <p:cNvSpPr/>
          <p:nvPr/>
        </p:nvSpPr>
        <p:spPr bwMode="auto">
          <a:xfrm>
            <a:off x="1415216" y="548680"/>
            <a:ext cx="1656184" cy="136815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9089E139-452B-4B9F-9BA0-6B4CDCCCEF4E}"/>
              </a:ext>
            </a:extLst>
          </p:cNvPr>
          <p:cNvSpPr/>
          <p:nvPr/>
        </p:nvSpPr>
        <p:spPr bwMode="auto">
          <a:xfrm>
            <a:off x="4860032" y="260648"/>
            <a:ext cx="3816424" cy="194421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endParaRPr>
          </a:p>
        </p:txBody>
      </p:sp>
      <p:sp>
        <p:nvSpPr>
          <p:cNvPr id="5" name="Oval 4">
            <a:extLst>
              <a:ext uri="{FF2B5EF4-FFF2-40B4-BE49-F238E27FC236}">
                <a16:creationId xmlns:a16="http://schemas.microsoft.com/office/drawing/2014/main" id="{D9080024-E1E0-4AFC-8934-9FA3E5CDA1EF}"/>
              </a:ext>
            </a:extLst>
          </p:cNvPr>
          <p:cNvSpPr/>
          <p:nvPr/>
        </p:nvSpPr>
        <p:spPr bwMode="auto">
          <a:xfrm>
            <a:off x="6349066" y="643384"/>
            <a:ext cx="1008112" cy="106859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a16="http://schemas.microsoft.com/office/drawing/2014/main" id="{9B6A4302-914C-4548-B976-0400A9720E05}"/>
              </a:ext>
            </a:extLst>
          </p:cNvPr>
          <p:cNvSpPr/>
          <p:nvPr/>
        </p:nvSpPr>
        <p:spPr bwMode="auto">
          <a:xfrm>
            <a:off x="7512761" y="643384"/>
            <a:ext cx="1008112" cy="106859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F171BE88-86BD-4F1F-A4EA-B43DCFAD2CD7}"/>
              </a:ext>
            </a:extLst>
          </p:cNvPr>
          <p:cNvSpPr/>
          <p:nvPr/>
        </p:nvSpPr>
        <p:spPr bwMode="auto">
          <a:xfrm>
            <a:off x="5100493" y="643384"/>
            <a:ext cx="1008112" cy="106859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endParaRPr>
          </a:p>
        </p:txBody>
      </p:sp>
      <p:pic>
        <p:nvPicPr>
          <p:cNvPr id="12" name="Picture 11">
            <a:extLst>
              <a:ext uri="{FF2B5EF4-FFF2-40B4-BE49-F238E27FC236}">
                <a16:creationId xmlns:a16="http://schemas.microsoft.com/office/drawing/2014/main" id="{C2A07B53-BB39-4B48-B95B-2C1462156420}"/>
              </a:ext>
            </a:extLst>
          </p:cNvPr>
          <p:cNvPicPr>
            <a:picLocks noChangeAspect="1"/>
          </p:cNvPicPr>
          <p:nvPr/>
        </p:nvPicPr>
        <p:blipFill>
          <a:blip r:embed="rId2"/>
          <a:stretch>
            <a:fillRect/>
          </a:stretch>
        </p:blipFill>
        <p:spPr>
          <a:xfrm>
            <a:off x="2318887" y="3861048"/>
            <a:ext cx="1677049" cy="2876948"/>
          </a:xfrm>
          <a:prstGeom prst="rect">
            <a:avLst/>
          </a:prstGeom>
        </p:spPr>
      </p:pic>
      <p:pic>
        <p:nvPicPr>
          <p:cNvPr id="13" name="Picture 12">
            <a:extLst>
              <a:ext uri="{FF2B5EF4-FFF2-40B4-BE49-F238E27FC236}">
                <a16:creationId xmlns:a16="http://schemas.microsoft.com/office/drawing/2014/main" id="{4825810C-56E6-469A-A9C4-F5DA1889154B}"/>
              </a:ext>
            </a:extLst>
          </p:cNvPr>
          <p:cNvPicPr>
            <a:picLocks noChangeAspect="1"/>
          </p:cNvPicPr>
          <p:nvPr/>
        </p:nvPicPr>
        <p:blipFill>
          <a:blip r:embed="rId3"/>
          <a:stretch>
            <a:fillRect/>
          </a:stretch>
        </p:blipFill>
        <p:spPr>
          <a:xfrm>
            <a:off x="6725872" y="3861048"/>
            <a:ext cx="1950584" cy="2970728"/>
          </a:xfrm>
          <a:prstGeom prst="rect">
            <a:avLst/>
          </a:prstGeom>
        </p:spPr>
      </p:pic>
      <p:pic>
        <p:nvPicPr>
          <p:cNvPr id="14" name="Picture 13">
            <a:extLst>
              <a:ext uri="{FF2B5EF4-FFF2-40B4-BE49-F238E27FC236}">
                <a16:creationId xmlns:a16="http://schemas.microsoft.com/office/drawing/2014/main" id="{D5B87B06-178D-45AF-B6FE-CBEC01C1F093}"/>
              </a:ext>
            </a:extLst>
          </p:cNvPr>
          <p:cNvPicPr>
            <a:picLocks noChangeAspect="1"/>
          </p:cNvPicPr>
          <p:nvPr/>
        </p:nvPicPr>
        <p:blipFill>
          <a:blip r:embed="rId4"/>
          <a:stretch>
            <a:fillRect/>
          </a:stretch>
        </p:blipFill>
        <p:spPr>
          <a:xfrm>
            <a:off x="292159" y="3930033"/>
            <a:ext cx="1838325" cy="2876948"/>
          </a:xfrm>
          <a:prstGeom prst="rect">
            <a:avLst/>
          </a:prstGeom>
        </p:spPr>
      </p:pic>
      <p:pic>
        <p:nvPicPr>
          <p:cNvPr id="15" name="Picture 14">
            <a:extLst>
              <a:ext uri="{FF2B5EF4-FFF2-40B4-BE49-F238E27FC236}">
                <a16:creationId xmlns:a16="http://schemas.microsoft.com/office/drawing/2014/main" id="{BF14C976-268B-4FBB-9FDF-1B5529AE2C9D}"/>
              </a:ext>
            </a:extLst>
          </p:cNvPr>
          <p:cNvPicPr>
            <a:picLocks noChangeAspect="1"/>
          </p:cNvPicPr>
          <p:nvPr/>
        </p:nvPicPr>
        <p:blipFill>
          <a:blip r:embed="rId5"/>
          <a:stretch>
            <a:fillRect/>
          </a:stretch>
        </p:blipFill>
        <p:spPr>
          <a:xfrm>
            <a:off x="4224830" y="3861048"/>
            <a:ext cx="2124236" cy="3172005"/>
          </a:xfrm>
          <a:prstGeom prst="rect">
            <a:avLst/>
          </a:prstGeom>
        </p:spPr>
      </p:pic>
    </p:spTree>
    <p:extLst>
      <p:ext uri="{BB962C8B-B14F-4D97-AF65-F5344CB8AC3E}">
        <p14:creationId xmlns:p14="http://schemas.microsoft.com/office/powerpoint/2010/main" val="15135163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nodeType="clickEffect">
                                  <p:stCondLst>
                                    <p:cond delay="0"/>
                                  </p:stCondLst>
                                  <p:childTnLst>
                                    <p:animMotion origin="layout" path="M 0.0059 0.16736 L 0.00607 -0.22477 " pathEditMode="relative" rAng="0" ptsTypes="AA">
                                      <p:cBhvr>
                                        <p:cTn id="34" dur="2000" fill="hold"/>
                                        <p:tgtEl>
                                          <p:spTgt spid="14"/>
                                        </p:tgtEl>
                                        <p:attrNameLst>
                                          <p:attrName>ppt_x</p:attrName>
                                          <p:attrName>ppt_y</p:attrName>
                                        </p:attrNameLst>
                                      </p:cBhvr>
                                      <p:rCtr x="0" y="-19606"/>
                                    </p:animMotion>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fill="hold" nodeType="clickEffect">
                                  <p:stCondLst>
                                    <p:cond delay="0"/>
                                  </p:stCondLst>
                                  <p:childTnLst>
                                    <p:animMotion origin="layout" path="M -2.5E-6 4.81481E-6 L -0.00937 -0.23079 " pathEditMode="relative" rAng="0" ptsTypes="AA">
                                      <p:cBhvr>
                                        <p:cTn id="38" dur="2000" fill="hold"/>
                                        <p:tgtEl>
                                          <p:spTgt spid="12"/>
                                        </p:tgtEl>
                                        <p:attrNameLst>
                                          <p:attrName>ppt_x</p:attrName>
                                          <p:attrName>ppt_y</p:attrName>
                                        </p:attrNameLst>
                                      </p:cBhvr>
                                      <p:rCtr x="-469" y="-11551"/>
                                    </p:animMotion>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nodeType="clickEffect">
                                  <p:stCondLst>
                                    <p:cond delay="0"/>
                                  </p:stCondLst>
                                  <p:childTnLst>
                                    <p:animMotion origin="layout" path="M 5E-6 -2.96296E-6 L 0.03994 -0.23125 " pathEditMode="relative" rAng="0" ptsTypes="AA">
                                      <p:cBhvr>
                                        <p:cTn id="42" dur="2000" fill="hold"/>
                                        <p:tgtEl>
                                          <p:spTgt spid="15"/>
                                        </p:tgtEl>
                                        <p:attrNameLst>
                                          <p:attrName>ppt_x</p:attrName>
                                          <p:attrName>ppt_y</p:attrName>
                                        </p:attrNameLst>
                                      </p:cBhvr>
                                      <p:rCtr x="1997" y="-11574"/>
                                    </p:animMotion>
                                  </p:childTnLst>
                                </p:cTn>
                              </p:par>
                            </p:childTnLst>
                          </p:cTn>
                        </p:par>
                      </p:childTnLst>
                    </p:cTn>
                  </p:par>
                  <p:par>
                    <p:cTn id="43" fill="hold">
                      <p:stCondLst>
                        <p:cond delay="indefinite"/>
                      </p:stCondLst>
                      <p:childTnLst>
                        <p:par>
                          <p:cTn id="44" fill="hold">
                            <p:stCondLst>
                              <p:cond delay="0"/>
                            </p:stCondLst>
                            <p:childTnLst>
                              <p:par>
                                <p:cTn id="45" presetID="64" presetClass="path" presetSubtype="0" accel="50000" decel="50000" fill="hold" nodeType="clickEffect">
                                  <p:stCondLst>
                                    <p:cond delay="0"/>
                                  </p:stCondLst>
                                  <p:childTnLst>
                                    <p:animMotion origin="layout" path="M 2.5E-6 1.85185E-6 L 0.02014 -0.21644 " pathEditMode="relative" rAng="0" ptsTypes="AA">
                                      <p:cBhvr>
                                        <p:cTn id="46" dur="2000" fill="hold"/>
                                        <p:tgtEl>
                                          <p:spTgt spid="13"/>
                                        </p:tgtEl>
                                        <p:attrNameLst>
                                          <p:attrName>ppt_x</p:attrName>
                                          <p:attrName>ppt_y</p:attrName>
                                        </p:attrNameLst>
                                      </p:cBhvr>
                                      <p:rCtr x="1007" y="-10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6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66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482</TotalTime>
  <Words>598</Words>
  <Application>Microsoft Office PowerPoint</Application>
  <PresentationFormat>On-screen Show (4:3)</PresentationFormat>
  <Paragraphs>51</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Symbol</vt:lpstr>
      <vt:lpstr>Times New Roman</vt:lpstr>
      <vt:lpstr>Wingdings</vt:lpstr>
      <vt:lpstr>Default Design</vt:lpstr>
      <vt:lpstr>Watermark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VPTU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NDC</dc:creator>
  <cp:lastModifiedBy>Mai Ngô</cp:lastModifiedBy>
  <cp:revision>59</cp:revision>
  <dcterms:created xsi:type="dcterms:W3CDTF">2018-10-20T02:47:09Z</dcterms:created>
  <dcterms:modified xsi:type="dcterms:W3CDTF">2023-09-24T15:52:08Z</dcterms:modified>
</cp:coreProperties>
</file>